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94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92" r:id="rId18"/>
    <p:sldId id="281" r:id="rId19"/>
    <p:sldId id="282" r:id="rId20"/>
    <p:sldId id="293" r:id="rId21"/>
    <p:sldId id="283" r:id="rId22"/>
    <p:sldId id="284" r:id="rId23"/>
    <p:sldId id="285" r:id="rId24"/>
    <p:sldId id="287" r:id="rId25"/>
    <p:sldId id="289" r:id="rId26"/>
    <p:sldId id="297" r:id="rId27"/>
    <p:sldId id="295" r:id="rId28"/>
    <p:sldId id="296" r:id="rId29"/>
    <p:sldId id="298" r:id="rId30"/>
    <p:sldId id="299" r:id="rId31"/>
    <p:sldId id="290" r:id="rId3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9353-D72A-4C65-A61E-4481A6F3E685}" type="datetimeFigureOut">
              <a:rPr lang="es-CO" smtClean="0"/>
              <a:t>31/01/2020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D9C5-11B1-4738-83BC-1BCEC1A5D3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9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9353-D72A-4C65-A61E-4481A6F3E685}" type="datetimeFigureOut">
              <a:rPr lang="es-CO" smtClean="0"/>
              <a:t>31/01/2020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D9C5-11B1-4738-83BC-1BCEC1A5D3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869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9353-D72A-4C65-A61E-4481A6F3E685}" type="datetimeFigureOut">
              <a:rPr lang="es-CO" smtClean="0"/>
              <a:t>31/01/2020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D9C5-11B1-4738-83BC-1BCEC1A5D3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99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9353-D72A-4C65-A61E-4481A6F3E685}" type="datetimeFigureOut">
              <a:rPr lang="es-CO" smtClean="0"/>
              <a:t>31/01/2020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D9C5-11B1-4738-83BC-1BCEC1A5D3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420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9353-D72A-4C65-A61E-4481A6F3E685}" type="datetimeFigureOut">
              <a:rPr lang="es-CO" smtClean="0"/>
              <a:t>31/01/2020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D9C5-11B1-4738-83BC-1BCEC1A5D3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573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9353-D72A-4C65-A61E-4481A6F3E685}" type="datetimeFigureOut">
              <a:rPr lang="es-CO" smtClean="0"/>
              <a:t>31/01/2020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D9C5-11B1-4738-83BC-1BCEC1A5D3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995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9353-D72A-4C65-A61E-4481A6F3E685}" type="datetimeFigureOut">
              <a:rPr lang="es-CO" smtClean="0"/>
              <a:t>31/01/2020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D9C5-11B1-4738-83BC-1BCEC1A5D3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517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9353-D72A-4C65-A61E-4481A6F3E685}" type="datetimeFigureOut">
              <a:rPr lang="es-CO" smtClean="0"/>
              <a:t>31/01/2020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D9C5-11B1-4738-83BC-1BCEC1A5D3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49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9353-D72A-4C65-A61E-4481A6F3E685}" type="datetimeFigureOut">
              <a:rPr lang="es-CO" smtClean="0"/>
              <a:t>31/01/2020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D9C5-11B1-4738-83BC-1BCEC1A5D3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630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9353-D72A-4C65-A61E-4481A6F3E685}" type="datetimeFigureOut">
              <a:rPr lang="es-CO" smtClean="0"/>
              <a:t>31/01/2020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D9C5-11B1-4738-83BC-1BCEC1A5D3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712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9353-D72A-4C65-A61E-4481A6F3E685}" type="datetimeFigureOut">
              <a:rPr lang="es-CO" smtClean="0"/>
              <a:t>31/01/2020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D9C5-11B1-4738-83BC-1BCEC1A5D3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265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t="-60" b="1"/>
          <a:stretch/>
        </p:blipFill>
        <p:spPr>
          <a:xfrm>
            <a:off x="-12700" y="-2387600"/>
            <a:ext cx="12204700" cy="92456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99353-D72A-4C65-A61E-4481A6F3E685}" type="datetimeFigureOut">
              <a:rPr lang="es-CO" smtClean="0"/>
              <a:t>31/01/2020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ED9C5-11B1-4738-83BC-1BCEC1A5D3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679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Adobe Arabic" panose="02040503050201020203" pitchFamily="18" charset="-78"/>
          <a:ea typeface="+mj-ea"/>
          <a:cs typeface="Adobe Arabic" panose="02040503050201020203" pitchFamily="18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dobe Arabic" panose="02040503050201020203" pitchFamily="18" charset="-78"/>
          <a:ea typeface="+mn-ea"/>
          <a:cs typeface="Adobe Arabic" panose="02040503050201020203" pitchFamily="18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dobe Arabic" panose="02040503050201020203" pitchFamily="18" charset="-78"/>
          <a:ea typeface="+mn-ea"/>
          <a:cs typeface="Adobe Arabic" panose="02040503050201020203" pitchFamily="18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dobe Arabic" panose="02040503050201020203" pitchFamily="18" charset="-78"/>
          <a:ea typeface="+mn-ea"/>
          <a:cs typeface="Adobe Arabic" panose="02040503050201020203" pitchFamily="18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dobe Arabic" panose="02040503050201020203" pitchFamily="18" charset="-78"/>
          <a:ea typeface="+mn-ea"/>
          <a:cs typeface="Adobe Arabic" panose="02040503050201020203" pitchFamily="18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dobe Arabic" panose="02040503050201020203" pitchFamily="18" charset="-78"/>
          <a:ea typeface="+mn-ea"/>
          <a:cs typeface="Adobe Arabic" panose="02040503050201020203" pitchFamily="18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uxy.com/android/4041055-pack-videos-whatsapp-graciosos-para-compartir-15-5-2015-mp-4-a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9121" y="618910"/>
            <a:ext cx="9813758" cy="3248526"/>
          </a:xfrm>
        </p:spPr>
        <p:txBody>
          <a:bodyPr/>
          <a:lstStyle/>
          <a:p>
            <a:pPr lvl="0">
              <a:defRPr/>
            </a:pPr>
            <a:endParaRPr lang="es-CO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s-CO" b="1" kern="0" dirty="0">
                <a:latin typeface="Arial" panose="020B0604020202020204" pitchFamily="34" charset="0"/>
                <a:cs typeface="Arial" panose="020B0604020202020204" pitchFamily="34" charset="0"/>
              </a:rPr>
              <a:t>INDUCCIÓN</a:t>
            </a:r>
            <a:endParaRPr lang="es-CO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s-CO" b="1" kern="0" dirty="0">
                <a:latin typeface="Arial" panose="020B0604020202020204" pitchFamily="34" charset="0"/>
                <a:cs typeface="Arial" panose="020B0604020202020204" pitchFamily="34" charset="0"/>
              </a:rPr>
              <a:t>     SISTEMA DE GESTIÓN DE LA</a:t>
            </a:r>
            <a:endParaRPr lang="es-CO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s-CO" b="1" kern="0" dirty="0">
                <a:latin typeface="Arial" panose="020B0604020202020204" pitchFamily="34" charset="0"/>
                <a:cs typeface="Arial" panose="020B0604020202020204" pitchFamily="34" charset="0"/>
              </a:rPr>
              <a:t>  SEGURIDAD     </a:t>
            </a:r>
            <a:endParaRPr lang="es-CO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s-CO" b="1" kern="0" dirty="0">
                <a:latin typeface="Arial" panose="020B0604020202020204" pitchFamily="34" charset="0"/>
                <a:cs typeface="Arial" panose="020B0604020202020204" pitchFamily="34" charset="0"/>
              </a:rPr>
              <a:t>       Y SALUD EN EL TRABAJO</a:t>
            </a:r>
            <a:endParaRPr lang="es-CO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s-CO" b="1" kern="0" dirty="0">
                <a:latin typeface="Arial" panose="020B0604020202020204" pitchFamily="34" charset="0"/>
                <a:cs typeface="Arial" panose="020B0604020202020204" pitchFamily="34" charset="0"/>
              </a:rPr>
              <a:t>     SG-SST.</a:t>
            </a:r>
            <a:endParaRPr lang="es-CO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s-CO" b="1" kern="0" dirty="0">
                <a:latin typeface="Arial" panose="020B0604020202020204" pitchFamily="34" charset="0"/>
                <a:cs typeface="Arial" panose="020B0604020202020204" pitchFamily="34" charset="0"/>
              </a:rPr>
              <a:t>   2019 </a:t>
            </a:r>
            <a:endParaRPr lang="es-CO" sz="1200" kern="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40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8515" y="1421701"/>
            <a:ext cx="5336690" cy="586459"/>
          </a:xfrm>
        </p:spPr>
        <p:txBody>
          <a:bodyPr>
            <a:normAutofit fontScale="90000"/>
          </a:bodyPr>
          <a:lstStyle/>
          <a:p>
            <a:r>
              <a:rPr lang="es-CO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100" b="1" dirty="0">
                <a:latin typeface="Arial" panose="020B0604020202020204" pitchFamily="34" charset="0"/>
                <a:cs typeface="Arial" panose="020B0604020202020204" pitchFamily="34" charset="0"/>
              </a:rPr>
              <a:t>ES ACCIDENTE LABORAL</a:t>
            </a:r>
            <a:r>
              <a:rPr lang="es-CO" sz="3100" dirty="0">
                <a:solidFill>
                  <a:srgbClr val="0D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3100" dirty="0">
                <a:solidFill>
                  <a:srgbClr val="0D0DB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100" dirty="0"/>
              <a:t> </a:t>
            </a:r>
            <a:br>
              <a:rPr lang="es-CO" sz="3100" dirty="0"/>
            </a:br>
            <a:endParaRPr lang="es-CO" sz="31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0475" y="2001039"/>
            <a:ext cx="10324613" cy="3624987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Es  AL  aquel que se produzca durante la ejecución de órdenes del empleador,  o durante la ejecución de una labor bajo su autoridad, aun fuera del lugar y horas del trabajo.  </a:t>
            </a:r>
          </a:p>
          <a:p>
            <a:pPr algn="just">
              <a:lnSpc>
                <a:spcPct val="170000"/>
              </a:lnSpc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Es   AL  el que ocurra en el recorrido de la casa al trabajo o viceversa, cuando el transporte es suministrado por el empleador.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C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6477" y="869979"/>
            <a:ext cx="5336690" cy="586459"/>
          </a:xfrm>
        </p:spPr>
        <p:txBody>
          <a:bodyPr>
            <a:normAutofit fontScale="90000"/>
          </a:bodyPr>
          <a:lstStyle/>
          <a:p>
            <a:r>
              <a:rPr lang="es-CO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100" b="1" dirty="0">
                <a:latin typeface="Arial" panose="020B0604020202020204" pitchFamily="34" charset="0"/>
                <a:cs typeface="Arial" panose="020B0604020202020204" pitchFamily="34" charset="0"/>
              </a:rPr>
              <a:t>ES ACCIDENTE LABORAL</a:t>
            </a:r>
            <a:r>
              <a:rPr lang="es-CO" sz="3100" dirty="0">
                <a:solidFill>
                  <a:srgbClr val="0D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3100" dirty="0">
                <a:solidFill>
                  <a:srgbClr val="0D0DB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100" dirty="0"/>
              <a:t> </a:t>
            </a:r>
            <a:br>
              <a:rPr lang="es-CO" sz="3100" dirty="0"/>
            </a:br>
            <a:endParaRPr lang="es-CO" sz="31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672" y="1558814"/>
            <a:ext cx="10515600" cy="4628681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Es AL las actividades recreativas, deportivas y culturales, siempre que actúen por cuenta o representación del empleador. 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DB9D825-61A8-46EB-B010-225520B80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45" y="3278719"/>
            <a:ext cx="3418386" cy="21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3342" y="1619585"/>
            <a:ext cx="10109916" cy="3682119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NO es AL el que se produzca por la ejecución de actividades diferentes para las que fue contratado el trabajador, tales como labores recreativas, deportivas o culturales, así se produzcan durante la jornada laboral, a menos que actúe por cuenta o en representación del empleador. </a:t>
            </a:r>
          </a:p>
          <a:p>
            <a:pPr algn="just">
              <a:lnSpc>
                <a:spcPct val="150000"/>
              </a:lnSpc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1809155" y="1158199"/>
            <a:ext cx="7696200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1441450" indent="-6350" algn="ctr">
              <a:lnSpc>
                <a:spcPct val="107000"/>
              </a:lnSpc>
              <a:spcAft>
                <a:spcPts val="2685"/>
              </a:spcAft>
            </a:pPr>
            <a:r>
              <a:rPr lang="es-CO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 ES ACCIDENTE </a:t>
            </a:r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LABORAL</a:t>
            </a:r>
            <a:endParaRPr lang="es-CO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223267"/>
            <a:ext cx="10781665" cy="3621961"/>
          </a:xfrm>
        </p:spPr>
        <p:txBody>
          <a:bodyPr>
            <a:noAutofit/>
          </a:bodyPr>
          <a:lstStyle/>
          <a:p>
            <a:pPr marL="342900" lvl="0" indent="-342900" algn="just" fontAlgn="base">
              <a:lnSpc>
                <a:spcPct val="160000"/>
              </a:lnSpc>
              <a:spcAft>
                <a:spcPts val="840"/>
              </a:spcAft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NO es AL el sufrido por el trabajador, fuera de la empresa, durante los permisos no remunerados.</a:t>
            </a:r>
          </a:p>
          <a:p>
            <a:pPr marL="342900" lvl="0" indent="-342900" algn="just" fontAlgn="base">
              <a:lnSpc>
                <a:spcPct val="160000"/>
              </a:lnSpc>
              <a:spcAft>
                <a:spcPts val="840"/>
              </a:spcAft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NO es AL casos de violencia laboral (por estado de embriaguez del trabajador o como consecuencia de los   hechos naturales).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201916" y="1599184"/>
            <a:ext cx="7696200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1441450" indent="-6350" algn="ctr">
              <a:lnSpc>
                <a:spcPct val="107000"/>
              </a:lnSpc>
              <a:spcAft>
                <a:spcPts val="2685"/>
              </a:spcAft>
            </a:pPr>
            <a:r>
              <a:rPr lang="es-CO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 ES ACCIDENTE </a:t>
            </a:r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LABORAL</a:t>
            </a:r>
            <a:endParaRPr lang="es-CO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3737" y="1879672"/>
            <a:ext cx="10129670" cy="2865950"/>
          </a:xfrm>
        </p:spPr>
        <p:txBody>
          <a:bodyPr>
            <a:noAutofit/>
          </a:bodyPr>
          <a:lstStyle/>
          <a:p>
            <a:pPr marL="342900" lvl="0" indent="-342900" algn="just" fontAlgn="base">
              <a:lnSpc>
                <a:spcPct val="160000"/>
              </a:lnSpc>
              <a:spcAft>
                <a:spcPts val="840"/>
              </a:spcAft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NO es AL el provocado intencionalmente o de manera dolosa por un trabajador, las conductas extra laborales del 	trabajador, la mutilación de una de sus extremidades con implementos de trabajo </a:t>
            </a:r>
          </a:p>
          <a:p>
            <a:pPr algn="just">
              <a:lnSpc>
                <a:spcPct val="160000"/>
              </a:lnSpc>
            </a:pPr>
            <a:endPara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2052223" y="1392452"/>
            <a:ext cx="7696200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1441450" indent="-6350" algn="ctr">
              <a:lnSpc>
                <a:spcPct val="107000"/>
              </a:lnSpc>
              <a:spcAft>
                <a:spcPts val="2685"/>
              </a:spcAft>
            </a:pPr>
            <a:r>
              <a:rPr lang="es-CO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 ES ACCIDENTE </a:t>
            </a:r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LABORAL</a:t>
            </a:r>
            <a:endParaRPr lang="es-CO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2624968" y="-235691"/>
            <a:ext cx="6882354" cy="471381"/>
          </a:xfrm>
        </p:spPr>
        <p:txBody>
          <a:bodyPr>
            <a:normAutofit fontScale="90000"/>
          </a:bodyPr>
          <a:lstStyle/>
          <a:p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REPORTE ACCIDENTE LABORAL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623" y="499077"/>
            <a:ext cx="8474098" cy="50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82965" y="893128"/>
            <a:ext cx="4669267" cy="946674"/>
          </a:xfrm>
        </p:spPr>
        <p:txBody>
          <a:bodyPr>
            <a:normAutofit fontScale="90000"/>
          </a:bodyPr>
          <a:lstStyle/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100" b="1" dirty="0">
                <a:latin typeface="Arial" panose="020B0604020202020204" pitchFamily="34" charset="0"/>
                <a:cs typeface="Arial" panose="020B0604020202020204" pitchFamily="34" charset="0"/>
              </a:rPr>
              <a:t>ENFERMEDAD LABORAL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2311" y="1789400"/>
            <a:ext cx="10097037" cy="327792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Es la contraída como resultado de la exposición a factores de riesgo inherentes a la actividad laboral o del medio en que el trabajador se ha visto obligado a laborar y que haya sido determinada como enfermedad laboral por el Gobierno Nacional o que se demuestre la relación de causalidad con los factores de riesgo laborales. 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Resultado de imagen para enfermedad trabaj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15" y="4884517"/>
            <a:ext cx="1632085" cy="12709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6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38913" y="1099616"/>
            <a:ext cx="9330465" cy="1240562"/>
          </a:xfrm>
        </p:spPr>
        <p:txBody>
          <a:bodyPr>
            <a:noAutofit/>
          </a:bodyPr>
          <a:lstStyle/>
          <a:p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¿ EN QUE CONSISTE LA SEGURIDAD Y SALUD EN EL TRABAJO?</a:t>
            </a:r>
            <a:r>
              <a:rPr lang="es-CO" sz="2800" dirty="0"/>
              <a:t/>
            </a:r>
            <a:br>
              <a:rPr lang="es-CO" sz="2800" dirty="0"/>
            </a:br>
            <a:endParaRPr lang="es-CO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310" y="286104"/>
            <a:ext cx="9947630" cy="4864641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endPara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endPara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Consiste en la planeación, organización y evaluación de las actividades de:</a:t>
            </a:r>
          </a:p>
          <a:p>
            <a:pPr marL="342900" lvl="0" indent="-342900" algn="just" fontAlgn="base">
              <a:lnSpc>
                <a:spcPct val="160000"/>
              </a:lnSpc>
              <a:spcAft>
                <a:spcPts val="840"/>
              </a:spcAft>
              <a:buFont typeface="Wingdings" panose="05000000000000000000" pitchFamily="2" charset="2"/>
              <a:buChar char="ü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Medicina Preventiva y del Trabajo. </a:t>
            </a:r>
          </a:p>
          <a:p>
            <a:pPr marL="342900" lvl="0" indent="-342900" algn="just" fontAlgn="base">
              <a:lnSpc>
                <a:spcPct val="160000"/>
              </a:lnSpc>
              <a:spcAft>
                <a:spcPts val="840"/>
              </a:spcAft>
              <a:buFont typeface="Wingdings" panose="05000000000000000000" pitchFamily="2" charset="2"/>
              <a:buChar char="ü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Higiene y Seguridad Industrial.</a:t>
            </a:r>
          </a:p>
          <a:p>
            <a:pPr marL="342900" lvl="0" indent="-342900" algn="just" fontAlgn="base">
              <a:lnSpc>
                <a:spcPct val="160000"/>
              </a:lnSpc>
              <a:spcAft>
                <a:spcPts val="840"/>
              </a:spcAft>
              <a:buFont typeface="Wingdings" panose="05000000000000000000" pitchFamily="2" charset="2"/>
              <a:buChar char="ü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Comité Paritario de Seguridad y Salud en el Trabajo – 	COPASST.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60000"/>
              </a:lnSpc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080595" y="1221597"/>
            <a:ext cx="7316995" cy="824542"/>
          </a:xfrm>
        </p:spPr>
        <p:txBody>
          <a:bodyPr>
            <a:normAutofit/>
          </a:bodyPr>
          <a:lstStyle/>
          <a:p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DEBERES DE LOS TRABAJADORES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3150" y="2112949"/>
            <a:ext cx="10377565" cy="4232302"/>
          </a:xfrm>
        </p:spPr>
        <p:txBody>
          <a:bodyPr>
            <a:noAutofit/>
          </a:bodyPr>
          <a:lstStyle/>
          <a:p>
            <a:pPr marL="342900" lvl="0" indent="-342900" algn="just" fontAlgn="base">
              <a:lnSpc>
                <a:spcPct val="150000"/>
              </a:lnSpc>
              <a:spcAft>
                <a:spcPts val="840"/>
              </a:spcAft>
              <a:buFont typeface="Wingdings" panose="05000000000000000000" pitchFamily="2" charset="2"/>
              <a:buChar char="ü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Velar por el cuidado integral de su salud. 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840"/>
              </a:spcAft>
              <a:buFont typeface="Wingdings" panose="05000000000000000000" pitchFamily="2" charset="2"/>
              <a:buChar char="ü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Contribuir con el cumplimiento de las obligaciones contraídas por el empleado en el Sistema General de Riesgos Laborales. 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840"/>
              </a:spcAft>
              <a:buFont typeface="Wingdings" panose="05000000000000000000" pitchFamily="2" charset="2"/>
              <a:buChar char="ü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Cumplir con las normas, reglamentos e instrucciones del Sistema de           Gestión de la Seguridad y Salud en el Trabajo de la empresa.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-16462" y="1079770"/>
            <a:ext cx="10077402" cy="5784626"/>
          </a:xfrm>
        </p:spPr>
        <p:txBody>
          <a:bodyPr>
            <a:noAutofit/>
          </a:bodyPr>
          <a:lstStyle/>
          <a:p>
            <a:pPr marL="342900" lvl="0" indent="-342900" algn="just" fontAlgn="base">
              <a:lnSpc>
                <a:spcPct val="150000"/>
              </a:lnSpc>
              <a:spcAft>
                <a:spcPts val="840"/>
              </a:spcAft>
              <a:buFont typeface="Wingdings" panose="05000000000000000000" pitchFamily="2" charset="2"/>
              <a:buChar char="ü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Conservar en orden y aseo los lugares de trabajo, las   	 	   herramientas y los equipos. 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840"/>
              </a:spcAft>
              <a:buFont typeface="Wingdings" panose="05000000000000000000" pitchFamily="2" charset="2"/>
              <a:buChar char="ü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Participar en la prevención de Riesgos Laborales a través del Comité Paritario de Seguridad y Salud en el Trabajo – COPASST.</a:t>
            </a:r>
          </a:p>
          <a:p>
            <a:pPr marL="342900" indent="-342900" algn="just" fontAlgn="base">
              <a:lnSpc>
                <a:spcPct val="150000"/>
              </a:lnSpc>
              <a:spcAft>
                <a:spcPts val="840"/>
              </a:spcAft>
              <a:buFont typeface="Wingdings" panose="05000000000000000000" pitchFamily="2" charset="2"/>
              <a:buChar char="ü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Suministrar información clara, veraz y completa                                   sobre su estado de salud.</a:t>
            </a:r>
          </a:p>
          <a:p>
            <a:pPr lvl="0" algn="just" fontAlgn="base">
              <a:lnSpc>
                <a:spcPct val="150000"/>
              </a:lnSpc>
              <a:spcAft>
                <a:spcPts val="840"/>
              </a:spcAft>
            </a:pPr>
            <a:endPara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5269"/>
          <p:cNvPicPr/>
          <p:nvPr/>
        </p:nvPicPr>
        <p:blipFill>
          <a:blip r:embed="rId2"/>
          <a:stretch>
            <a:fillRect/>
          </a:stretch>
        </p:blipFill>
        <p:spPr>
          <a:xfrm>
            <a:off x="1461793" y="5233109"/>
            <a:ext cx="1285240" cy="1339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95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grpSp>
        <p:nvGrpSpPr>
          <p:cNvPr id="3" name="Group 12784"/>
          <p:cNvGrpSpPr/>
          <p:nvPr/>
        </p:nvGrpSpPr>
        <p:grpSpPr>
          <a:xfrm>
            <a:off x="2177716" y="1720516"/>
            <a:ext cx="6919934" cy="3913525"/>
            <a:chOff x="-787528" y="0"/>
            <a:chExt cx="8387717" cy="5321998"/>
          </a:xfrm>
        </p:grpSpPr>
        <p:pic>
          <p:nvPicPr>
            <p:cNvPr id="4" name="Picture 15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1440" y="30480"/>
              <a:ext cx="649224" cy="452628"/>
            </a:xfrm>
            <a:prstGeom prst="rect">
              <a:avLst/>
            </a:prstGeom>
          </p:spPr>
        </p:pic>
        <p:pic>
          <p:nvPicPr>
            <p:cNvPr id="6" name="Picture 15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68096" y="0"/>
              <a:ext cx="6832093" cy="592836"/>
            </a:xfrm>
            <a:prstGeom prst="rect">
              <a:avLst/>
            </a:prstGeom>
          </p:spPr>
        </p:pic>
        <p:pic>
          <p:nvPicPr>
            <p:cNvPr id="7" name="Picture 15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91028" y="434340"/>
              <a:ext cx="2072640" cy="594360"/>
            </a:xfrm>
            <a:prstGeom prst="rect">
              <a:avLst/>
            </a:prstGeom>
          </p:spPr>
        </p:pic>
        <p:sp>
          <p:nvSpPr>
            <p:cNvPr id="8" name="Shape 159"/>
            <p:cNvSpPr/>
            <p:nvPr/>
          </p:nvSpPr>
          <p:spPr>
            <a:xfrm>
              <a:off x="144882" y="154432"/>
              <a:ext cx="235420" cy="273177"/>
            </a:xfrm>
            <a:custGeom>
              <a:avLst/>
              <a:gdLst/>
              <a:ahLst/>
              <a:cxnLst/>
              <a:rect l="0" t="0" r="0" b="0"/>
              <a:pathLst>
                <a:path w="235420" h="273177">
                  <a:moveTo>
                    <a:pt x="52388" y="0"/>
                  </a:moveTo>
                  <a:cubicBezTo>
                    <a:pt x="66167" y="72263"/>
                    <a:pt x="79959" y="144653"/>
                    <a:pt x="93739" y="217043"/>
                  </a:cubicBezTo>
                  <a:cubicBezTo>
                    <a:pt x="138074" y="204343"/>
                    <a:pt x="182563" y="193040"/>
                    <a:pt x="227686" y="183007"/>
                  </a:cubicBezTo>
                  <a:cubicBezTo>
                    <a:pt x="230264" y="196596"/>
                    <a:pt x="232842" y="210058"/>
                    <a:pt x="235420" y="223647"/>
                  </a:cubicBezTo>
                  <a:cubicBezTo>
                    <a:pt x="172745" y="237617"/>
                    <a:pt x="110744" y="254127"/>
                    <a:pt x="49085" y="273177"/>
                  </a:cubicBezTo>
                  <a:cubicBezTo>
                    <a:pt x="32728" y="187325"/>
                    <a:pt x="16370" y="101473"/>
                    <a:pt x="0" y="15621"/>
                  </a:cubicBezTo>
                  <a:cubicBezTo>
                    <a:pt x="17450" y="10160"/>
                    <a:pt x="34912" y="4953"/>
                    <a:pt x="5238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9" name="Shape 160"/>
            <p:cNvSpPr/>
            <p:nvPr/>
          </p:nvSpPr>
          <p:spPr>
            <a:xfrm>
              <a:off x="417144" y="83693"/>
              <a:ext cx="115113" cy="286512"/>
            </a:xfrm>
            <a:custGeom>
              <a:avLst/>
              <a:gdLst/>
              <a:ahLst/>
              <a:cxnLst/>
              <a:rect l="0" t="0" r="0" b="0"/>
              <a:pathLst>
                <a:path w="115113" h="286512">
                  <a:moveTo>
                    <a:pt x="93764" y="0"/>
                  </a:moveTo>
                  <a:lnTo>
                    <a:pt x="115113" y="30586"/>
                  </a:lnTo>
                  <a:lnTo>
                    <a:pt x="115113" y="110406"/>
                  </a:lnTo>
                  <a:lnTo>
                    <a:pt x="96990" y="80518"/>
                  </a:lnTo>
                  <a:cubicBezTo>
                    <a:pt x="90907" y="114173"/>
                    <a:pt x="84760" y="147828"/>
                    <a:pt x="78715" y="181483"/>
                  </a:cubicBezTo>
                  <a:lnTo>
                    <a:pt x="115113" y="175958"/>
                  </a:lnTo>
                  <a:lnTo>
                    <a:pt x="115113" y="212244"/>
                  </a:lnTo>
                  <a:lnTo>
                    <a:pt x="70079" y="219075"/>
                  </a:lnTo>
                  <a:cubicBezTo>
                    <a:pt x="66396" y="237744"/>
                    <a:pt x="62801" y="256413"/>
                    <a:pt x="59131" y="274955"/>
                  </a:cubicBezTo>
                  <a:cubicBezTo>
                    <a:pt x="39408" y="278638"/>
                    <a:pt x="19685" y="282448"/>
                    <a:pt x="0" y="286512"/>
                  </a:cubicBezTo>
                  <a:cubicBezTo>
                    <a:pt x="23152" y="191516"/>
                    <a:pt x="46507" y="97282"/>
                    <a:pt x="70180" y="3556"/>
                  </a:cubicBezTo>
                  <a:cubicBezTo>
                    <a:pt x="78042" y="2286"/>
                    <a:pt x="85903" y="1143"/>
                    <a:pt x="937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0" name="Shape 161"/>
            <p:cNvSpPr/>
            <p:nvPr/>
          </p:nvSpPr>
          <p:spPr>
            <a:xfrm>
              <a:off x="532257" y="114279"/>
              <a:ext cx="150444" cy="222144"/>
            </a:xfrm>
            <a:custGeom>
              <a:avLst/>
              <a:gdLst/>
              <a:ahLst/>
              <a:cxnLst/>
              <a:rect l="0" t="0" r="0" b="0"/>
              <a:pathLst>
                <a:path w="150444" h="222144">
                  <a:moveTo>
                    <a:pt x="0" y="0"/>
                  </a:moveTo>
                  <a:lnTo>
                    <a:pt x="150444" y="215540"/>
                  </a:lnTo>
                  <a:cubicBezTo>
                    <a:pt x="130518" y="217572"/>
                    <a:pt x="110642" y="219731"/>
                    <a:pt x="90868" y="222144"/>
                  </a:cubicBezTo>
                  <a:cubicBezTo>
                    <a:pt x="80162" y="205634"/>
                    <a:pt x="69494" y="189251"/>
                    <a:pt x="58788" y="172741"/>
                  </a:cubicBezTo>
                  <a:lnTo>
                    <a:pt x="0" y="181658"/>
                  </a:lnTo>
                  <a:lnTo>
                    <a:pt x="0" y="145372"/>
                  </a:lnTo>
                  <a:lnTo>
                    <a:pt x="36398" y="139848"/>
                  </a:lnTo>
                  <a:lnTo>
                    <a:pt x="0" y="7982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1" name="Shape 162"/>
            <p:cNvSpPr/>
            <p:nvPr/>
          </p:nvSpPr>
          <p:spPr>
            <a:xfrm>
              <a:off x="495859" y="164211"/>
              <a:ext cx="72796" cy="100965"/>
            </a:xfrm>
            <a:custGeom>
              <a:avLst/>
              <a:gdLst/>
              <a:ahLst/>
              <a:cxnLst/>
              <a:rect l="0" t="0" r="0" b="0"/>
              <a:pathLst>
                <a:path w="72796" h="100965">
                  <a:moveTo>
                    <a:pt x="18275" y="0"/>
                  </a:moveTo>
                  <a:cubicBezTo>
                    <a:pt x="12192" y="33655"/>
                    <a:pt x="6045" y="67310"/>
                    <a:pt x="0" y="100965"/>
                  </a:cubicBezTo>
                  <a:cubicBezTo>
                    <a:pt x="24244" y="96901"/>
                    <a:pt x="48514" y="93218"/>
                    <a:pt x="72796" y="89916"/>
                  </a:cubicBezTo>
                  <a:cubicBezTo>
                    <a:pt x="54623" y="59944"/>
                    <a:pt x="36449" y="29972"/>
                    <a:pt x="18275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>
                <a:solidFill>
                  <a:schemeClr val="bg1"/>
                </a:solidFill>
              </a:endParaRPr>
            </a:p>
          </p:txBody>
        </p:sp>
        <p:sp>
          <p:nvSpPr>
            <p:cNvPr id="12" name="Shape 163"/>
            <p:cNvSpPr/>
            <p:nvPr/>
          </p:nvSpPr>
          <p:spPr>
            <a:xfrm>
              <a:off x="144882" y="154432"/>
              <a:ext cx="235420" cy="273177"/>
            </a:xfrm>
            <a:custGeom>
              <a:avLst/>
              <a:gdLst/>
              <a:ahLst/>
              <a:cxnLst/>
              <a:rect l="0" t="0" r="0" b="0"/>
              <a:pathLst>
                <a:path w="235420" h="273177">
                  <a:moveTo>
                    <a:pt x="0" y="15621"/>
                  </a:moveTo>
                  <a:cubicBezTo>
                    <a:pt x="17450" y="10160"/>
                    <a:pt x="34912" y="4953"/>
                    <a:pt x="52388" y="0"/>
                  </a:cubicBezTo>
                  <a:cubicBezTo>
                    <a:pt x="66167" y="72263"/>
                    <a:pt x="79959" y="144653"/>
                    <a:pt x="93739" y="217043"/>
                  </a:cubicBezTo>
                  <a:cubicBezTo>
                    <a:pt x="138074" y="204343"/>
                    <a:pt x="182563" y="193040"/>
                    <a:pt x="227686" y="183007"/>
                  </a:cubicBezTo>
                  <a:cubicBezTo>
                    <a:pt x="230264" y="196596"/>
                    <a:pt x="232842" y="210058"/>
                    <a:pt x="235420" y="223647"/>
                  </a:cubicBezTo>
                  <a:cubicBezTo>
                    <a:pt x="172745" y="237617"/>
                    <a:pt x="110744" y="254127"/>
                    <a:pt x="49085" y="273177"/>
                  </a:cubicBezTo>
                  <a:cubicBezTo>
                    <a:pt x="32728" y="187325"/>
                    <a:pt x="16370" y="101473"/>
                    <a:pt x="0" y="15621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3" name="Shape 164"/>
            <p:cNvSpPr/>
            <p:nvPr/>
          </p:nvSpPr>
          <p:spPr>
            <a:xfrm>
              <a:off x="417144" y="83693"/>
              <a:ext cx="265557" cy="286512"/>
            </a:xfrm>
            <a:custGeom>
              <a:avLst/>
              <a:gdLst/>
              <a:ahLst/>
              <a:cxnLst/>
              <a:rect l="0" t="0" r="0" b="0"/>
              <a:pathLst>
                <a:path w="265557" h="286512">
                  <a:moveTo>
                    <a:pt x="70180" y="3556"/>
                  </a:moveTo>
                  <a:cubicBezTo>
                    <a:pt x="78042" y="2286"/>
                    <a:pt x="85903" y="1143"/>
                    <a:pt x="93764" y="0"/>
                  </a:cubicBezTo>
                  <a:cubicBezTo>
                    <a:pt x="151092" y="81280"/>
                    <a:pt x="208293" y="163322"/>
                    <a:pt x="265557" y="246126"/>
                  </a:cubicBezTo>
                  <a:cubicBezTo>
                    <a:pt x="245631" y="248158"/>
                    <a:pt x="225755" y="250317"/>
                    <a:pt x="205981" y="252730"/>
                  </a:cubicBezTo>
                  <a:cubicBezTo>
                    <a:pt x="195275" y="236220"/>
                    <a:pt x="184607" y="219837"/>
                    <a:pt x="173901" y="203327"/>
                  </a:cubicBezTo>
                  <a:cubicBezTo>
                    <a:pt x="139256" y="207899"/>
                    <a:pt x="104635" y="213106"/>
                    <a:pt x="70079" y="219075"/>
                  </a:cubicBezTo>
                  <a:cubicBezTo>
                    <a:pt x="66396" y="237744"/>
                    <a:pt x="62801" y="256413"/>
                    <a:pt x="59131" y="274955"/>
                  </a:cubicBezTo>
                  <a:cubicBezTo>
                    <a:pt x="39408" y="278638"/>
                    <a:pt x="19685" y="282448"/>
                    <a:pt x="0" y="286512"/>
                  </a:cubicBezTo>
                  <a:cubicBezTo>
                    <a:pt x="23152" y="191516"/>
                    <a:pt x="46507" y="97282"/>
                    <a:pt x="70180" y="3556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4" name="Shape 165"/>
            <p:cNvSpPr/>
            <p:nvPr/>
          </p:nvSpPr>
          <p:spPr>
            <a:xfrm>
              <a:off x="1896110" y="149352"/>
              <a:ext cx="112461" cy="265557"/>
            </a:xfrm>
            <a:custGeom>
              <a:avLst/>
              <a:gdLst/>
              <a:ahLst/>
              <a:cxnLst/>
              <a:rect l="0" t="0" r="0" b="0"/>
              <a:pathLst>
                <a:path w="112461" h="265557">
                  <a:moveTo>
                    <a:pt x="0" y="0"/>
                  </a:moveTo>
                  <a:cubicBezTo>
                    <a:pt x="35179" y="5334"/>
                    <a:pt x="70358" y="10795"/>
                    <a:pt x="105537" y="16256"/>
                  </a:cubicBezTo>
                  <a:lnTo>
                    <a:pt x="112461" y="17671"/>
                  </a:lnTo>
                  <a:lnTo>
                    <a:pt x="112461" y="59972"/>
                  </a:lnTo>
                  <a:lnTo>
                    <a:pt x="97536" y="57404"/>
                  </a:lnTo>
                  <a:cubicBezTo>
                    <a:pt x="84455" y="55372"/>
                    <a:pt x="71374" y="53340"/>
                    <a:pt x="58293" y="51308"/>
                  </a:cubicBezTo>
                  <a:cubicBezTo>
                    <a:pt x="62357" y="73152"/>
                    <a:pt x="66548" y="94869"/>
                    <a:pt x="70739" y="116713"/>
                  </a:cubicBezTo>
                  <a:cubicBezTo>
                    <a:pt x="83058" y="118618"/>
                    <a:pt x="95504" y="120523"/>
                    <a:pt x="107823" y="122555"/>
                  </a:cubicBezTo>
                  <a:lnTo>
                    <a:pt x="112461" y="123157"/>
                  </a:lnTo>
                  <a:lnTo>
                    <a:pt x="112461" y="165663"/>
                  </a:lnTo>
                  <a:lnTo>
                    <a:pt x="88900" y="159512"/>
                  </a:lnTo>
                  <a:cubicBezTo>
                    <a:pt x="85471" y="159004"/>
                    <a:pt x="82042" y="158369"/>
                    <a:pt x="78613" y="157861"/>
                  </a:cubicBezTo>
                  <a:cubicBezTo>
                    <a:pt x="85344" y="193802"/>
                    <a:pt x="92202" y="229616"/>
                    <a:pt x="99060" y="265557"/>
                  </a:cubicBezTo>
                  <a:cubicBezTo>
                    <a:pt x="82423" y="263017"/>
                    <a:pt x="65786" y="260350"/>
                    <a:pt x="49149" y="257810"/>
                  </a:cubicBezTo>
                  <a:cubicBezTo>
                    <a:pt x="32766" y="171958"/>
                    <a:pt x="16383" y="85979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5" name="Shape 166"/>
            <p:cNvSpPr/>
            <p:nvPr/>
          </p:nvSpPr>
          <p:spPr>
            <a:xfrm>
              <a:off x="1621663" y="109601"/>
              <a:ext cx="233299" cy="279908"/>
            </a:xfrm>
            <a:custGeom>
              <a:avLst/>
              <a:gdLst/>
              <a:ahLst/>
              <a:cxnLst/>
              <a:rect l="0" t="0" r="0" b="0"/>
              <a:pathLst>
                <a:path w="233299" h="279908">
                  <a:moveTo>
                    <a:pt x="0" y="0"/>
                  </a:moveTo>
                  <a:cubicBezTo>
                    <a:pt x="16637" y="2159"/>
                    <a:pt x="33401" y="4445"/>
                    <a:pt x="50165" y="6858"/>
                  </a:cubicBezTo>
                  <a:cubicBezTo>
                    <a:pt x="58928" y="53340"/>
                    <a:pt x="67818" y="99949"/>
                    <a:pt x="76708" y="146431"/>
                  </a:cubicBezTo>
                  <a:cubicBezTo>
                    <a:pt x="80899" y="168148"/>
                    <a:pt x="84201" y="182372"/>
                    <a:pt x="86614" y="189103"/>
                  </a:cubicBezTo>
                  <a:cubicBezTo>
                    <a:pt x="91059" y="200787"/>
                    <a:pt x="98044" y="210312"/>
                    <a:pt x="107569" y="217678"/>
                  </a:cubicBezTo>
                  <a:cubicBezTo>
                    <a:pt x="117094" y="225044"/>
                    <a:pt x="128651" y="229743"/>
                    <a:pt x="142367" y="231648"/>
                  </a:cubicBezTo>
                  <a:cubicBezTo>
                    <a:pt x="153924" y="233299"/>
                    <a:pt x="162941" y="232537"/>
                    <a:pt x="169418" y="229235"/>
                  </a:cubicBezTo>
                  <a:cubicBezTo>
                    <a:pt x="176022" y="225806"/>
                    <a:pt x="179832" y="220472"/>
                    <a:pt x="180975" y="213106"/>
                  </a:cubicBezTo>
                  <a:cubicBezTo>
                    <a:pt x="182245" y="205740"/>
                    <a:pt x="180340" y="189103"/>
                    <a:pt x="175514" y="163449"/>
                  </a:cubicBezTo>
                  <a:cubicBezTo>
                    <a:pt x="166370" y="115951"/>
                    <a:pt x="157353" y="68326"/>
                    <a:pt x="148336" y="20828"/>
                  </a:cubicBezTo>
                  <a:cubicBezTo>
                    <a:pt x="164973" y="23241"/>
                    <a:pt x="181610" y="25781"/>
                    <a:pt x="198374" y="28194"/>
                  </a:cubicBezTo>
                  <a:cubicBezTo>
                    <a:pt x="206883" y="73406"/>
                    <a:pt x="215519" y="118491"/>
                    <a:pt x="224155" y="163703"/>
                  </a:cubicBezTo>
                  <a:cubicBezTo>
                    <a:pt x="230759" y="198247"/>
                    <a:pt x="233299" y="222885"/>
                    <a:pt x="231902" y="237744"/>
                  </a:cubicBezTo>
                  <a:cubicBezTo>
                    <a:pt x="230505" y="252476"/>
                    <a:pt x="223139" y="263525"/>
                    <a:pt x="209677" y="270764"/>
                  </a:cubicBezTo>
                  <a:cubicBezTo>
                    <a:pt x="196342" y="278130"/>
                    <a:pt x="177165" y="279908"/>
                    <a:pt x="152146" y="276352"/>
                  </a:cubicBezTo>
                  <a:cubicBezTo>
                    <a:pt x="126238" y="272669"/>
                    <a:pt x="105283" y="265938"/>
                    <a:pt x="89154" y="256032"/>
                  </a:cubicBezTo>
                  <a:cubicBezTo>
                    <a:pt x="73152" y="246126"/>
                    <a:pt x="60452" y="233553"/>
                    <a:pt x="51181" y="218313"/>
                  </a:cubicBezTo>
                  <a:cubicBezTo>
                    <a:pt x="41910" y="203073"/>
                    <a:pt x="33528" y="176149"/>
                    <a:pt x="26162" y="137541"/>
                  </a:cubicBezTo>
                  <a:cubicBezTo>
                    <a:pt x="17399" y="91694"/>
                    <a:pt x="8763" y="45847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6" name="Shape 167"/>
            <p:cNvSpPr/>
            <p:nvPr/>
          </p:nvSpPr>
          <p:spPr>
            <a:xfrm>
              <a:off x="1337945" y="81915"/>
              <a:ext cx="256667" cy="270510"/>
            </a:xfrm>
            <a:custGeom>
              <a:avLst/>
              <a:gdLst/>
              <a:ahLst/>
              <a:cxnLst/>
              <a:rect l="0" t="0" r="0" b="0"/>
              <a:pathLst>
                <a:path w="256667" h="270510">
                  <a:moveTo>
                    <a:pt x="70326" y="1381"/>
                  </a:moveTo>
                  <a:cubicBezTo>
                    <a:pt x="80486" y="0"/>
                    <a:pt x="91757" y="0"/>
                    <a:pt x="104140" y="1397"/>
                  </a:cubicBezTo>
                  <a:cubicBezTo>
                    <a:pt x="133858" y="4699"/>
                    <a:pt x="159004" y="13843"/>
                    <a:pt x="179324" y="28829"/>
                  </a:cubicBezTo>
                  <a:cubicBezTo>
                    <a:pt x="199644" y="43942"/>
                    <a:pt x="214757" y="64135"/>
                    <a:pt x="224663" y="89662"/>
                  </a:cubicBezTo>
                  <a:cubicBezTo>
                    <a:pt x="208661" y="90805"/>
                    <a:pt x="192659" y="92075"/>
                    <a:pt x="176657" y="93218"/>
                  </a:cubicBezTo>
                  <a:cubicBezTo>
                    <a:pt x="170434" y="79629"/>
                    <a:pt x="161671" y="68580"/>
                    <a:pt x="150368" y="60452"/>
                  </a:cubicBezTo>
                  <a:cubicBezTo>
                    <a:pt x="139065" y="52197"/>
                    <a:pt x="126492" y="47371"/>
                    <a:pt x="112649" y="45847"/>
                  </a:cubicBezTo>
                  <a:cubicBezTo>
                    <a:pt x="91186" y="43434"/>
                    <a:pt x="75184" y="48768"/>
                    <a:pt x="64516" y="61468"/>
                  </a:cubicBezTo>
                  <a:cubicBezTo>
                    <a:pt x="53975" y="74295"/>
                    <a:pt x="51435" y="95250"/>
                    <a:pt x="56896" y="124206"/>
                  </a:cubicBezTo>
                  <a:cubicBezTo>
                    <a:pt x="62865" y="155194"/>
                    <a:pt x="74549" y="179578"/>
                    <a:pt x="92075" y="197231"/>
                  </a:cubicBezTo>
                  <a:cubicBezTo>
                    <a:pt x="107061" y="212471"/>
                    <a:pt x="124968" y="221107"/>
                    <a:pt x="146050" y="223393"/>
                  </a:cubicBezTo>
                  <a:cubicBezTo>
                    <a:pt x="155829" y="224536"/>
                    <a:pt x="165735" y="223774"/>
                    <a:pt x="175514" y="220980"/>
                  </a:cubicBezTo>
                  <a:cubicBezTo>
                    <a:pt x="185420" y="218313"/>
                    <a:pt x="193802" y="214122"/>
                    <a:pt x="200787" y="208280"/>
                  </a:cubicBezTo>
                  <a:cubicBezTo>
                    <a:pt x="198755" y="197485"/>
                    <a:pt x="196723" y="186563"/>
                    <a:pt x="194564" y="175641"/>
                  </a:cubicBezTo>
                  <a:cubicBezTo>
                    <a:pt x="175387" y="173355"/>
                    <a:pt x="156083" y="171196"/>
                    <a:pt x="136906" y="169037"/>
                  </a:cubicBezTo>
                  <a:cubicBezTo>
                    <a:pt x="134112" y="154559"/>
                    <a:pt x="131318" y="139954"/>
                    <a:pt x="128524" y="125476"/>
                  </a:cubicBezTo>
                  <a:cubicBezTo>
                    <a:pt x="164846" y="129413"/>
                    <a:pt x="201041" y="133731"/>
                    <a:pt x="237109" y="138303"/>
                  </a:cubicBezTo>
                  <a:cubicBezTo>
                    <a:pt x="243586" y="172466"/>
                    <a:pt x="250190" y="206756"/>
                    <a:pt x="256667" y="241046"/>
                  </a:cubicBezTo>
                  <a:cubicBezTo>
                    <a:pt x="247777" y="250571"/>
                    <a:pt x="234188" y="257937"/>
                    <a:pt x="215646" y="263398"/>
                  </a:cubicBezTo>
                  <a:cubicBezTo>
                    <a:pt x="196977" y="268859"/>
                    <a:pt x="177673" y="270510"/>
                    <a:pt x="157480" y="268224"/>
                  </a:cubicBezTo>
                  <a:cubicBezTo>
                    <a:pt x="132842" y="265557"/>
                    <a:pt x="110109" y="258191"/>
                    <a:pt x="89281" y="245999"/>
                  </a:cubicBezTo>
                  <a:cubicBezTo>
                    <a:pt x="68453" y="233807"/>
                    <a:pt x="50546" y="217043"/>
                    <a:pt x="35687" y="195580"/>
                  </a:cubicBezTo>
                  <a:cubicBezTo>
                    <a:pt x="20701" y="174117"/>
                    <a:pt x="10668" y="149606"/>
                    <a:pt x="5334" y="121920"/>
                  </a:cubicBezTo>
                  <a:cubicBezTo>
                    <a:pt x="0" y="93472"/>
                    <a:pt x="889" y="69723"/>
                    <a:pt x="8255" y="50673"/>
                  </a:cubicBezTo>
                  <a:cubicBezTo>
                    <a:pt x="15621" y="31496"/>
                    <a:pt x="27178" y="17780"/>
                    <a:pt x="43180" y="9652"/>
                  </a:cubicBezTo>
                  <a:cubicBezTo>
                    <a:pt x="51118" y="5524"/>
                    <a:pt x="60166" y="2762"/>
                    <a:pt x="70326" y="138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7" name="Shape 168"/>
            <p:cNvSpPr/>
            <p:nvPr/>
          </p:nvSpPr>
          <p:spPr>
            <a:xfrm>
              <a:off x="1070508" y="59563"/>
              <a:ext cx="239751" cy="268732"/>
            </a:xfrm>
            <a:custGeom>
              <a:avLst/>
              <a:gdLst/>
              <a:ahLst/>
              <a:cxnLst/>
              <a:rect l="0" t="0" r="0" b="0"/>
              <a:pathLst>
                <a:path w="239751" h="268732">
                  <a:moveTo>
                    <a:pt x="0" y="0"/>
                  </a:moveTo>
                  <a:cubicBezTo>
                    <a:pt x="62052" y="2159"/>
                    <a:pt x="124092" y="5715"/>
                    <a:pt x="186017" y="10541"/>
                  </a:cubicBezTo>
                  <a:cubicBezTo>
                    <a:pt x="188785" y="25019"/>
                    <a:pt x="191554" y="39624"/>
                    <a:pt x="194323" y="54102"/>
                  </a:cubicBezTo>
                  <a:cubicBezTo>
                    <a:pt x="149212" y="50673"/>
                    <a:pt x="104013" y="47752"/>
                    <a:pt x="58801" y="45720"/>
                  </a:cubicBezTo>
                  <a:cubicBezTo>
                    <a:pt x="62433" y="64770"/>
                    <a:pt x="66065" y="83820"/>
                    <a:pt x="69685" y="102870"/>
                  </a:cubicBezTo>
                  <a:cubicBezTo>
                    <a:pt x="111696" y="104775"/>
                    <a:pt x="153708" y="107442"/>
                    <a:pt x="195631" y="110617"/>
                  </a:cubicBezTo>
                  <a:cubicBezTo>
                    <a:pt x="198387" y="125095"/>
                    <a:pt x="201143" y="139573"/>
                    <a:pt x="203937" y="154051"/>
                  </a:cubicBezTo>
                  <a:cubicBezTo>
                    <a:pt x="161988" y="150876"/>
                    <a:pt x="119977" y="148209"/>
                    <a:pt x="77965" y="146304"/>
                  </a:cubicBezTo>
                  <a:cubicBezTo>
                    <a:pt x="82410" y="169545"/>
                    <a:pt x="86855" y="192913"/>
                    <a:pt x="91300" y="216281"/>
                  </a:cubicBezTo>
                  <a:cubicBezTo>
                    <a:pt x="138036" y="218440"/>
                    <a:pt x="184772" y="221488"/>
                    <a:pt x="231369" y="225044"/>
                  </a:cubicBezTo>
                  <a:cubicBezTo>
                    <a:pt x="234163" y="239649"/>
                    <a:pt x="236957" y="254127"/>
                    <a:pt x="239751" y="268732"/>
                  </a:cubicBezTo>
                  <a:cubicBezTo>
                    <a:pt x="176276" y="263779"/>
                    <a:pt x="112700" y="259969"/>
                    <a:pt x="49124" y="257810"/>
                  </a:cubicBezTo>
                  <a:cubicBezTo>
                    <a:pt x="32753" y="171831"/>
                    <a:pt x="16383" y="85852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8" name="Shape 169"/>
            <p:cNvSpPr/>
            <p:nvPr/>
          </p:nvSpPr>
          <p:spPr>
            <a:xfrm>
              <a:off x="819391" y="52705"/>
              <a:ext cx="223749" cy="267716"/>
            </a:xfrm>
            <a:custGeom>
              <a:avLst/>
              <a:gdLst/>
              <a:ahLst/>
              <a:cxnLst/>
              <a:rect l="0" t="0" r="0" b="0"/>
              <a:pathLst>
                <a:path w="223749" h="267716">
                  <a:moveTo>
                    <a:pt x="81229" y="381"/>
                  </a:moveTo>
                  <a:cubicBezTo>
                    <a:pt x="110757" y="0"/>
                    <a:pt x="135103" y="6858"/>
                    <a:pt x="154229" y="20447"/>
                  </a:cubicBezTo>
                  <a:cubicBezTo>
                    <a:pt x="173380" y="34163"/>
                    <a:pt x="185814" y="53594"/>
                    <a:pt x="191567" y="78613"/>
                  </a:cubicBezTo>
                  <a:cubicBezTo>
                    <a:pt x="174790" y="79121"/>
                    <a:pt x="158013" y="79756"/>
                    <a:pt x="141249" y="80518"/>
                  </a:cubicBezTo>
                  <a:cubicBezTo>
                    <a:pt x="136385" y="66675"/>
                    <a:pt x="129731" y="57023"/>
                    <a:pt x="121298" y="51435"/>
                  </a:cubicBezTo>
                  <a:cubicBezTo>
                    <a:pt x="112878" y="45974"/>
                    <a:pt x="101829" y="43307"/>
                    <a:pt x="88189" y="43434"/>
                  </a:cubicBezTo>
                  <a:cubicBezTo>
                    <a:pt x="74549" y="43561"/>
                    <a:pt x="64491" y="46228"/>
                    <a:pt x="58026" y="51181"/>
                  </a:cubicBezTo>
                  <a:cubicBezTo>
                    <a:pt x="51562" y="56134"/>
                    <a:pt x="49009" y="62230"/>
                    <a:pt x="50368" y="69342"/>
                  </a:cubicBezTo>
                  <a:cubicBezTo>
                    <a:pt x="51714" y="76327"/>
                    <a:pt x="56185" y="82169"/>
                    <a:pt x="63792" y="86741"/>
                  </a:cubicBezTo>
                  <a:cubicBezTo>
                    <a:pt x="71399" y="91440"/>
                    <a:pt x="87808" y="96393"/>
                    <a:pt x="112967" y="101854"/>
                  </a:cubicBezTo>
                  <a:cubicBezTo>
                    <a:pt x="139649" y="107950"/>
                    <a:pt x="159296" y="114554"/>
                    <a:pt x="171933" y="121539"/>
                  </a:cubicBezTo>
                  <a:cubicBezTo>
                    <a:pt x="184595" y="128524"/>
                    <a:pt x="194932" y="137414"/>
                    <a:pt x="202984" y="148336"/>
                  </a:cubicBezTo>
                  <a:cubicBezTo>
                    <a:pt x="211036" y="159385"/>
                    <a:pt x="216535" y="172593"/>
                    <a:pt x="219481" y="187960"/>
                  </a:cubicBezTo>
                  <a:cubicBezTo>
                    <a:pt x="223749" y="210439"/>
                    <a:pt x="219126" y="229108"/>
                    <a:pt x="205689" y="244094"/>
                  </a:cubicBezTo>
                  <a:cubicBezTo>
                    <a:pt x="192215" y="259207"/>
                    <a:pt x="168085" y="266573"/>
                    <a:pt x="133274" y="266954"/>
                  </a:cubicBezTo>
                  <a:cubicBezTo>
                    <a:pt x="71755" y="267716"/>
                    <a:pt x="31902" y="239903"/>
                    <a:pt x="13703" y="181229"/>
                  </a:cubicBezTo>
                  <a:cubicBezTo>
                    <a:pt x="29883" y="178943"/>
                    <a:pt x="46063" y="176657"/>
                    <a:pt x="62243" y="174625"/>
                  </a:cubicBezTo>
                  <a:cubicBezTo>
                    <a:pt x="74092" y="207391"/>
                    <a:pt x="95466" y="223266"/>
                    <a:pt x="126365" y="223012"/>
                  </a:cubicBezTo>
                  <a:cubicBezTo>
                    <a:pt x="141681" y="222885"/>
                    <a:pt x="153073" y="219456"/>
                    <a:pt x="160579" y="212725"/>
                  </a:cubicBezTo>
                  <a:cubicBezTo>
                    <a:pt x="168059" y="205994"/>
                    <a:pt x="170853" y="197612"/>
                    <a:pt x="168961" y="187706"/>
                  </a:cubicBezTo>
                  <a:cubicBezTo>
                    <a:pt x="167843" y="181737"/>
                    <a:pt x="165367" y="176784"/>
                    <a:pt x="161519" y="172720"/>
                  </a:cubicBezTo>
                  <a:cubicBezTo>
                    <a:pt x="157671" y="168529"/>
                    <a:pt x="152375" y="165227"/>
                    <a:pt x="145593" y="162560"/>
                  </a:cubicBezTo>
                  <a:cubicBezTo>
                    <a:pt x="138836" y="160020"/>
                    <a:pt x="122822" y="155575"/>
                    <a:pt x="97549" y="149733"/>
                  </a:cubicBezTo>
                  <a:cubicBezTo>
                    <a:pt x="74943" y="144526"/>
                    <a:pt x="57988" y="138938"/>
                    <a:pt x="46736" y="132842"/>
                  </a:cubicBezTo>
                  <a:cubicBezTo>
                    <a:pt x="35497" y="126746"/>
                    <a:pt x="25908" y="118491"/>
                    <a:pt x="17996" y="108204"/>
                  </a:cubicBezTo>
                  <a:cubicBezTo>
                    <a:pt x="10084" y="98044"/>
                    <a:pt x="4978" y="86868"/>
                    <a:pt x="2680" y="74803"/>
                  </a:cubicBezTo>
                  <a:cubicBezTo>
                    <a:pt x="0" y="60706"/>
                    <a:pt x="1372" y="47879"/>
                    <a:pt x="6820" y="36322"/>
                  </a:cubicBezTo>
                  <a:cubicBezTo>
                    <a:pt x="12268" y="24892"/>
                    <a:pt x="21107" y="16002"/>
                    <a:pt x="33388" y="9906"/>
                  </a:cubicBezTo>
                  <a:cubicBezTo>
                    <a:pt x="45644" y="3810"/>
                    <a:pt x="61608" y="635"/>
                    <a:pt x="81229" y="38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9" name="Shape 170"/>
            <p:cNvSpPr/>
            <p:nvPr/>
          </p:nvSpPr>
          <p:spPr>
            <a:xfrm>
              <a:off x="2289429" y="209550"/>
              <a:ext cx="121930" cy="268207"/>
            </a:xfrm>
            <a:custGeom>
              <a:avLst/>
              <a:gdLst/>
              <a:ahLst/>
              <a:cxnLst/>
              <a:rect l="0" t="0" r="0" b="0"/>
              <a:pathLst>
                <a:path w="121930" h="268207">
                  <a:moveTo>
                    <a:pt x="0" y="0"/>
                  </a:moveTo>
                  <a:cubicBezTo>
                    <a:pt x="30480" y="4445"/>
                    <a:pt x="61087" y="8890"/>
                    <a:pt x="91567" y="13081"/>
                  </a:cubicBezTo>
                  <a:lnTo>
                    <a:pt x="121930" y="18865"/>
                  </a:lnTo>
                  <a:lnTo>
                    <a:pt x="121930" y="62011"/>
                  </a:lnTo>
                  <a:lnTo>
                    <a:pt x="106537" y="58198"/>
                  </a:lnTo>
                  <a:cubicBezTo>
                    <a:pt x="99663" y="56864"/>
                    <a:pt x="91186" y="55499"/>
                    <a:pt x="81153" y="54102"/>
                  </a:cubicBezTo>
                  <a:cubicBezTo>
                    <a:pt x="73533" y="53086"/>
                    <a:pt x="65913" y="51943"/>
                    <a:pt x="58420" y="50927"/>
                  </a:cubicBezTo>
                  <a:cubicBezTo>
                    <a:pt x="69215" y="107696"/>
                    <a:pt x="80010" y="164592"/>
                    <a:pt x="90932" y="221488"/>
                  </a:cubicBezTo>
                  <a:lnTo>
                    <a:pt x="121930" y="225886"/>
                  </a:lnTo>
                  <a:lnTo>
                    <a:pt x="121930" y="268207"/>
                  </a:lnTo>
                  <a:lnTo>
                    <a:pt x="49149" y="257810"/>
                  </a:lnTo>
                  <a:cubicBezTo>
                    <a:pt x="32766" y="171958"/>
                    <a:pt x="16383" y="85979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20" name="Shape 171"/>
            <p:cNvSpPr/>
            <p:nvPr/>
          </p:nvSpPr>
          <p:spPr>
            <a:xfrm>
              <a:off x="2167890" y="191389"/>
              <a:ext cx="99060" cy="265430"/>
            </a:xfrm>
            <a:custGeom>
              <a:avLst/>
              <a:gdLst/>
              <a:ahLst/>
              <a:cxnLst/>
              <a:rect l="0" t="0" r="0" b="0"/>
              <a:pathLst>
                <a:path w="99060" h="265430">
                  <a:moveTo>
                    <a:pt x="0" y="0"/>
                  </a:moveTo>
                  <a:cubicBezTo>
                    <a:pt x="16637" y="2540"/>
                    <a:pt x="33274" y="5080"/>
                    <a:pt x="49911" y="7493"/>
                  </a:cubicBezTo>
                  <a:cubicBezTo>
                    <a:pt x="66294" y="93472"/>
                    <a:pt x="82677" y="179451"/>
                    <a:pt x="99060" y="265430"/>
                  </a:cubicBezTo>
                  <a:cubicBezTo>
                    <a:pt x="82423" y="262890"/>
                    <a:pt x="65786" y="260350"/>
                    <a:pt x="49149" y="257810"/>
                  </a:cubicBezTo>
                  <a:cubicBezTo>
                    <a:pt x="32766" y="171831"/>
                    <a:pt x="16383" y="85852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21" name="Shape 172"/>
            <p:cNvSpPr/>
            <p:nvPr/>
          </p:nvSpPr>
          <p:spPr>
            <a:xfrm>
              <a:off x="2008571" y="167023"/>
              <a:ext cx="159573" cy="274683"/>
            </a:xfrm>
            <a:custGeom>
              <a:avLst/>
              <a:gdLst/>
              <a:ahLst/>
              <a:cxnLst/>
              <a:rect l="0" t="0" r="0" b="0"/>
              <a:pathLst>
                <a:path w="159573" h="274683">
                  <a:moveTo>
                    <a:pt x="0" y="0"/>
                  </a:moveTo>
                  <a:lnTo>
                    <a:pt x="28033" y="5729"/>
                  </a:lnTo>
                  <a:cubicBezTo>
                    <a:pt x="37875" y="8396"/>
                    <a:pt x="45908" y="11349"/>
                    <a:pt x="52131" y="14587"/>
                  </a:cubicBezTo>
                  <a:cubicBezTo>
                    <a:pt x="64577" y="20937"/>
                    <a:pt x="75626" y="30462"/>
                    <a:pt x="85278" y="43035"/>
                  </a:cubicBezTo>
                  <a:cubicBezTo>
                    <a:pt x="94803" y="55608"/>
                    <a:pt x="101153" y="69959"/>
                    <a:pt x="104201" y="85834"/>
                  </a:cubicBezTo>
                  <a:cubicBezTo>
                    <a:pt x="108011" y="106027"/>
                    <a:pt x="105471" y="121394"/>
                    <a:pt x="96454" y="131935"/>
                  </a:cubicBezTo>
                  <a:cubicBezTo>
                    <a:pt x="87437" y="142476"/>
                    <a:pt x="72832" y="147683"/>
                    <a:pt x="52512" y="147683"/>
                  </a:cubicBezTo>
                  <a:cubicBezTo>
                    <a:pt x="64450" y="155811"/>
                    <a:pt x="74737" y="164447"/>
                    <a:pt x="83246" y="173337"/>
                  </a:cubicBezTo>
                  <a:cubicBezTo>
                    <a:pt x="91755" y="182227"/>
                    <a:pt x="103947" y="197721"/>
                    <a:pt x="119822" y="219692"/>
                  </a:cubicBezTo>
                  <a:cubicBezTo>
                    <a:pt x="133157" y="237980"/>
                    <a:pt x="146365" y="256395"/>
                    <a:pt x="159573" y="274683"/>
                  </a:cubicBezTo>
                  <a:cubicBezTo>
                    <a:pt x="139634" y="271635"/>
                    <a:pt x="119695" y="268460"/>
                    <a:pt x="99883" y="265412"/>
                  </a:cubicBezTo>
                  <a:cubicBezTo>
                    <a:pt x="84135" y="244838"/>
                    <a:pt x="68514" y="224264"/>
                    <a:pt x="52893" y="203690"/>
                  </a:cubicBezTo>
                  <a:cubicBezTo>
                    <a:pt x="36002" y="181338"/>
                    <a:pt x="24699" y="167368"/>
                    <a:pt x="18984" y="161526"/>
                  </a:cubicBezTo>
                  <a:cubicBezTo>
                    <a:pt x="13396" y="155684"/>
                    <a:pt x="7808" y="151366"/>
                    <a:pt x="2220" y="148572"/>
                  </a:cubicBezTo>
                  <a:lnTo>
                    <a:pt x="0" y="147992"/>
                  </a:lnTo>
                  <a:lnTo>
                    <a:pt x="0" y="105486"/>
                  </a:lnTo>
                  <a:lnTo>
                    <a:pt x="23159" y="108488"/>
                  </a:lnTo>
                  <a:cubicBezTo>
                    <a:pt x="30319" y="109170"/>
                    <a:pt x="35367" y="109329"/>
                    <a:pt x="38288" y="108948"/>
                  </a:cubicBezTo>
                  <a:cubicBezTo>
                    <a:pt x="44130" y="108313"/>
                    <a:pt x="48575" y="105646"/>
                    <a:pt x="51369" y="101074"/>
                  </a:cubicBezTo>
                  <a:cubicBezTo>
                    <a:pt x="54290" y="96502"/>
                    <a:pt x="54925" y="89898"/>
                    <a:pt x="53274" y="81389"/>
                  </a:cubicBezTo>
                  <a:cubicBezTo>
                    <a:pt x="51750" y="73134"/>
                    <a:pt x="48448" y="66276"/>
                    <a:pt x="43749" y="60688"/>
                  </a:cubicBezTo>
                  <a:cubicBezTo>
                    <a:pt x="38923" y="55100"/>
                    <a:pt x="33081" y="50909"/>
                    <a:pt x="26096" y="47988"/>
                  </a:cubicBezTo>
                  <a:cubicBezTo>
                    <a:pt x="23619" y="46972"/>
                    <a:pt x="18952" y="45766"/>
                    <a:pt x="12110" y="44385"/>
                  </a:cubicBezTo>
                  <a:lnTo>
                    <a:pt x="0" y="4230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22" name="Shape 173"/>
            <p:cNvSpPr/>
            <p:nvPr/>
          </p:nvSpPr>
          <p:spPr>
            <a:xfrm>
              <a:off x="2587752" y="254381"/>
              <a:ext cx="104267" cy="252984"/>
            </a:xfrm>
            <a:custGeom>
              <a:avLst/>
              <a:gdLst/>
              <a:ahLst/>
              <a:cxnLst/>
              <a:rect l="0" t="0" r="0" b="0"/>
              <a:pathLst>
                <a:path w="104267" h="252984">
                  <a:moveTo>
                    <a:pt x="48006" y="0"/>
                  </a:moveTo>
                  <a:cubicBezTo>
                    <a:pt x="65786" y="1905"/>
                    <a:pt x="83566" y="3683"/>
                    <a:pt x="101473" y="5461"/>
                  </a:cubicBezTo>
                  <a:lnTo>
                    <a:pt x="104267" y="10450"/>
                  </a:lnTo>
                  <a:lnTo>
                    <a:pt x="104267" y="97715"/>
                  </a:lnTo>
                  <a:lnTo>
                    <a:pt x="85725" y="62865"/>
                  </a:lnTo>
                  <a:cubicBezTo>
                    <a:pt x="80518" y="93599"/>
                    <a:pt x="75311" y="124333"/>
                    <a:pt x="70104" y="154940"/>
                  </a:cubicBezTo>
                  <a:lnTo>
                    <a:pt x="104267" y="158432"/>
                  </a:lnTo>
                  <a:lnTo>
                    <a:pt x="104267" y="201098"/>
                  </a:lnTo>
                  <a:lnTo>
                    <a:pt x="62992" y="196850"/>
                  </a:lnTo>
                  <a:cubicBezTo>
                    <a:pt x="59817" y="215646"/>
                    <a:pt x="56642" y="234315"/>
                    <a:pt x="53467" y="252984"/>
                  </a:cubicBezTo>
                  <a:cubicBezTo>
                    <a:pt x="35560" y="250952"/>
                    <a:pt x="17780" y="248793"/>
                    <a:pt x="0" y="246634"/>
                  </a:cubicBezTo>
                  <a:cubicBezTo>
                    <a:pt x="16002" y="164592"/>
                    <a:pt x="32004" y="82296"/>
                    <a:pt x="480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23" name="Shape 174"/>
            <p:cNvSpPr/>
            <p:nvPr/>
          </p:nvSpPr>
          <p:spPr>
            <a:xfrm>
              <a:off x="2411359" y="228415"/>
              <a:ext cx="116576" cy="255201"/>
            </a:xfrm>
            <a:custGeom>
              <a:avLst/>
              <a:gdLst/>
              <a:ahLst/>
              <a:cxnLst/>
              <a:rect l="0" t="0" r="0" b="0"/>
              <a:pathLst>
                <a:path w="116576" h="255201">
                  <a:moveTo>
                    <a:pt x="0" y="0"/>
                  </a:moveTo>
                  <a:lnTo>
                    <a:pt x="387" y="74"/>
                  </a:lnTo>
                  <a:cubicBezTo>
                    <a:pt x="9324" y="2344"/>
                    <a:pt x="16944" y="4947"/>
                    <a:pt x="23231" y="7932"/>
                  </a:cubicBezTo>
                  <a:cubicBezTo>
                    <a:pt x="35931" y="13901"/>
                    <a:pt x="48123" y="22791"/>
                    <a:pt x="60061" y="34475"/>
                  </a:cubicBezTo>
                  <a:cubicBezTo>
                    <a:pt x="71999" y="46286"/>
                    <a:pt x="82413" y="60764"/>
                    <a:pt x="91303" y="78163"/>
                  </a:cubicBezTo>
                  <a:cubicBezTo>
                    <a:pt x="100066" y="95562"/>
                    <a:pt x="106924" y="116644"/>
                    <a:pt x="111623" y="141282"/>
                  </a:cubicBezTo>
                  <a:cubicBezTo>
                    <a:pt x="115814" y="163634"/>
                    <a:pt x="116576" y="182557"/>
                    <a:pt x="113782" y="198305"/>
                  </a:cubicBezTo>
                  <a:cubicBezTo>
                    <a:pt x="110988" y="214053"/>
                    <a:pt x="105908" y="226118"/>
                    <a:pt x="98669" y="234500"/>
                  </a:cubicBezTo>
                  <a:cubicBezTo>
                    <a:pt x="91303" y="243009"/>
                    <a:pt x="81778" y="248851"/>
                    <a:pt x="69713" y="251899"/>
                  </a:cubicBezTo>
                  <a:cubicBezTo>
                    <a:pt x="57775" y="255074"/>
                    <a:pt x="41646" y="255201"/>
                    <a:pt x="21453" y="252407"/>
                  </a:cubicBezTo>
                  <a:lnTo>
                    <a:pt x="0" y="249342"/>
                  </a:lnTo>
                  <a:lnTo>
                    <a:pt x="0" y="207021"/>
                  </a:lnTo>
                  <a:lnTo>
                    <a:pt x="6594" y="207957"/>
                  </a:lnTo>
                  <a:cubicBezTo>
                    <a:pt x="22723" y="210116"/>
                    <a:pt x="34153" y="210497"/>
                    <a:pt x="40884" y="208846"/>
                  </a:cubicBezTo>
                  <a:cubicBezTo>
                    <a:pt x="47742" y="207322"/>
                    <a:pt x="52822" y="204147"/>
                    <a:pt x="56505" y="199575"/>
                  </a:cubicBezTo>
                  <a:cubicBezTo>
                    <a:pt x="60188" y="195003"/>
                    <a:pt x="62347" y="187256"/>
                    <a:pt x="63236" y="176461"/>
                  </a:cubicBezTo>
                  <a:cubicBezTo>
                    <a:pt x="64125" y="165666"/>
                    <a:pt x="62855" y="150934"/>
                    <a:pt x="59426" y="132646"/>
                  </a:cubicBezTo>
                  <a:cubicBezTo>
                    <a:pt x="55743" y="113469"/>
                    <a:pt x="51298" y="98229"/>
                    <a:pt x="46091" y="86799"/>
                  </a:cubicBezTo>
                  <a:cubicBezTo>
                    <a:pt x="40884" y="75369"/>
                    <a:pt x="34407" y="66098"/>
                    <a:pt x="26660" y="58859"/>
                  </a:cubicBezTo>
                  <a:cubicBezTo>
                    <a:pt x="18913" y="51747"/>
                    <a:pt x="10150" y="46413"/>
                    <a:pt x="371" y="43238"/>
                  </a:cubicBezTo>
                  <a:lnTo>
                    <a:pt x="0" y="431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24" name="Shape 175"/>
            <p:cNvSpPr/>
            <p:nvPr/>
          </p:nvSpPr>
          <p:spPr>
            <a:xfrm>
              <a:off x="2839085" y="272415"/>
              <a:ext cx="122756" cy="262140"/>
            </a:xfrm>
            <a:custGeom>
              <a:avLst/>
              <a:gdLst/>
              <a:ahLst/>
              <a:cxnLst/>
              <a:rect l="0" t="0" r="0" b="0"/>
              <a:pathLst>
                <a:path w="122756" h="262140">
                  <a:moveTo>
                    <a:pt x="0" y="0"/>
                  </a:moveTo>
                  <a:cubicBezTo>
                    <a:pt x="30734" y="2159"/>
                    <a:pt x="61468" y="3937"/>
                    <a:pt x="92329" y="5461"/>
                  </a:cubicBezTo>
                  <a:lnTo>
                    <a:pt x="122756" y="8410"/>
                  </a:lnTo>
                  <a:lnTo>
                    <a:pt x="122756" y="52259"/>
                  </a:lnTo>
                  <a:lnTo>
                    <a:pt x="107283" y="49943"/>
                  </a:lnTo>
                  <a:cubicBezTo>
                    <a:pt x="100362" y="49244"/>
                    <a:pt x="91821" y="48641"/>
                    <a:pt x="81661" y="48133"/>
                  </a:cubicBezTo>
                  <a:cubicBezTo>
                    <a:pt x="74041" y="47625"/>
                    <a:pt x="66421" y="47244"/>
                    <a:pt x="58801" y="46863"/>
                  </a:cubicBezTo>
                  <a:cubicBezTo>
                    <a:pt x="69596" y="103632"/>
                    <a:pt x="80391" y="160528"/>
                    <a:pt x="91186" y="217424"/>
                  </a:cubicBezTo>
                  <a:lnTo>
                    <a:pt x="122756" y="219113"/>
                  </a:lnTo>
                  <a:lnTo>
                    <a:pt x="122756" y="262140"/>
                  </a:lnTo>
                  <a:lnTo>
                    <a:pt x="49149" y="257810"/>
                  </a:lnTo>
                  <a:cubicBezTo>
                    <a:pt x="32766" y="171831"/>
                    <a:pt x="16383" y="85979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25" name="Shape 176"/>
            <p:cNvSpPr/>
            <p:nvPr/>
          </p:nvSpPr>
          <p:spPr>
            <a:xfrm>
              <a:off x="2692019" y="264831"/>
              <a:ext cx="146558" cy="261711"/>
            </a:xfrm>
            <a:custGeom>
              <a:avLst/>
              <a:gdLst/>
              <a:ahLst/>
              <a:cxnLst/>
              <a:rect l="0" t="0" r="0" b="0"/>
              <a:pathLst>
                <a:path w="146558" h="261711">
                  <a:moveTo>
                    <a:pt x="0" y="0"/>
                  </a:moveTo>
                  <a:lnTo>
                    <a:pt x="146558" y="261711"/>
                  </a:lnTo>
                  <a:cubicBezTo>
                    <a:pt x="128270" y="260313"/>
                    <a:pt x="109982" y="258790"/>
                    <a:pt x="91694" y="257138"/>
                  </a:cubicBezTo>
                  <a:cubicBezTo>
                    <a:pt x="80772" y="236946"/>
                    <a:pt x="69723" y="216880"/>
                    <a:pt x="58674" y="196687"/>
                  </a:cubicBezTo>
                  <a:lnTo>
                    <a:pt x="0" y="190648"/>
                  </a:lnTo>
                  <a:lnTo>
                    <a:pt x="0" y="147982"/>
                  </a:lnTo>
                  <a:lnTo>
                    <a:pt x="34163" y="151475"/>
                  </a:lnTo>
                  <a:lnTo>
                    <a:pt x="0" y="872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26" name="Shape 177"/>
            <p:cNvSpPr/>
            <p:nvPr/>
          </p:nvSpPr>
          <p:spPr>
            <a:xfrm>
              <a:off x="2961841" y="280825"/>
              <a:ext cx="117401" cy="256004"/>
            </a:xfrm>
            <a:custGeom>
              <a:avLst/>
              <a:gdLst/>
              <a:ahLst/>
              <a:cxnLst/>
              <a:rect l="0" t="0" r="0" b="0"/>
              <a:pathLst>
                <a:path w="117401" h="256004">
                  <a:moveTo>
                    <a:pt x="0" y="0"/>
                  </a:moveTo>
                  <a:lnTo>
                    <a:pt x="529" y="51"/>
                  </a:lnTo>
                  <a:cubicBezTo>
                    <a:pt x="9546" y="1496"/>
                    <a:pt x="17262" y="3401"/>
                    <a:pt x="23675" y="5814"/>
                  </a:cubicBezTo>
                  <a:cubicBezTo>
                    <a:pt x="36375" y="10640"/>
                    <a:pt x="48694" y="18387"/>
                    <a:pt x="60759" y="29055"/>
                  </a:cubicBezTo>
                  <a:cubicBezTo>
                    <a:pt x="72697" y="39723"/>
                    <a:pt x="83111" y="53566"/>
                    <a:pt x="92001" y="70330"/>
                  </a:cubicBezTo>
                  <a:cubicBezTo>
                    <a:pt x="100891" y="87094"/>
                    <a:pt x="107749" y="107795"/>
                    <a:pt x="112448" y="132560"/>
                  </a:cubicBezTo>
                  <a:cubicBezTo>
                    <a:pt x="116639" y="154785"/>
                    <a:pt x="117401" y="174089"/>
                    <a:pt x="114480" y="190472"/>
                  </a:cubicBezTo>
                  <a:cubicBezTo>
                    <a:pt x="111686" y="206855"/>
                    <a:pt x="106606" y="219682"/>
                    <a:pt x="99240" y="229080"/>
                  </a:cubicBezTo>
                  <a:cubicBezTo>
                    <a:pt x="91874" y="238478"/>
                    <a:pt x="82222" y="245336"/>
                    <a:pt x="70157" y="249781"/>
                  </a:cubicBezTo>
                  <a:cubicBezTo>
                    <a:pt x="58092" y="254226"/>
                    <a:pt x="41836" y="256004"/>
                    <a:pt x="21389" y="254988"/>
                  </a:cubicBezTo>
                  <a:lnTo>
                    <a:pt x="0" y="253730"/>
                  </a:lnTo>
                  <a:lnTo>
                    <a:pt x="0" y="210703"/>
                  </a:lnTo>
                  <a:lnTo>
                    <a:pt x="6403" y="211046"/>
                  </a:lnTo>
                  <a:cubicBezTo>
                    <a:pt x="22786" y="211808"/>
                    <a:pt x="34343" y="211046"/>
                    <a:pt x="41074" y="208760"/>
                  </a:cubicBezTo>
                  <a:cubicBezTo>
                    <a:pt x="47932" y="206474"/>
                    <a:pt x="53139" y="202791"/>
                    <a:pt x="56822" y="197711"/>
                  </a:cubicBezTo>
                  <a:cubicBezTo>
                    <a:pt x="60505" y="192758"/>
                    <a:pt x="62791" y="184630"/>
                    <a:pt x="63680" y="173454"/>
                  </a:cubicBezTo>
                  <a:cubicBezTo>
                    <a:pt x="64569" y="162278"/>
                    <a:pt x="63299" y="147546"/>
                    <a:pt x="59870" y="129131"/>
                  </a:cubicBezTo>
                  <a:cubicBezTo>
                    <a:pt x="56187" y="110081"/>
                    <a:pt x="51742" y="94968"/>
                    <a:pt x="46535" y="83919"/>
                  </a:cubicBezTo>
                  <a:cubicBezTo>
                    <a:pt x="41328" y="72743"/>
                    <a:pt x="34724" y="63980"/>
                    <a:pt x="26977" y="57376"/>
                  </a:cubicBezTo>
                  <a:cubicBezTo>
                    <a:pt x="19103" y="50772"/>
                    <a:pt x="10340" y="46327"/>
                    <a:pt x="434" y="43914"/>
                  </a:cubicBezTo>
                  <a:lnTo>
                    <a:pt x="0" y="4384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27" name="Shape 178"/>
            <p:cNvSpPr/>
            <p:nvPr/>
          </p:nvSpPr>
          <p:spPr>
            <a:xfrm>
              <a:off x="3241421" y="267335"/>
              <a:ext cx="239395" cy="270637"/>
            </a:xfrm>
            <a:custGeom>
              <a:avLst/>
              <a:gdLst/>
              <a:ahLst/>
              <a:cxnLst/>
              <a:rect l="0" t="0" r="0" b="0"/>
              <a:pathLst>
                <a:path w="239395" h="270637">
                  <a:moveTo>
                    <a:pt x="185801" y="0"/>
                  </a:moveTo>
                  <a:cubicBezTo>
                    <a:pt x="188468" y="14478"/>
                    <a:pt x="191262" y="29083"/>
                    <a:pt x="194056" y="43561"/>
                  </a:cubicBezTo>
                  <a:cubicBezTo>
                    <a:pt x="149098" y="48133"/>
                    <a:pt x="103886" y="51562"/>
                    <a:pt x="58674" y="54102"/>
                  </a:cubicBezTo>
                  <a:cubicBezTo>
                    <a:pt x="62357" y="73152"/>
                    <a:pt x="66040" y="92202"/>
                    <a:pt x="69596" y="111252"/>
                  </a:cubicBezTo>
                  <a:cubicBezTo>
                    <a:pt x="111633" y="108966"/>
                    <a:pt x="153670" y="105791"/>
                    <a:pt x="195453" y="101727"/>
                  </a:cubicBezTo>
                  <a:cubicBezTo>
                    <a:pt x="198120" y="116205"/>
                    <a:pt x="200914" y="130683"/>
                    <a:pt x="203708" y="145161"/>
                  </a:cubicBezTo>
                  <a:cubicBezTo>
                    <a:pt x="161925" y="149225"/>
                    <a:pt x="119888" y="152400"/>
                    <a:pt x="77851" y="154686"/>
                  </a:cubicBezTo>
                  <a:cubicBezTo>
                    <a:pt x="82296" y="178054"/>
                    <a:pt x="86741" y="201295"/>
                    <a:pt x="91186" y="224663"/>
                  </a:cubicBezTo>
                  <a:cubicBezTo>
                    <a:pt x="137922" y="222123"/>
                    <a:pt x="184658" y="218440"/>
                    <a:pt x="231140" y="213741"/>
                  </a:cubicBezTo>
                  <a:cubicBezTo>
                    <a:pt x="233934" y="228219"/>
                    <a:pt x="236728" y="242824"/>
                    <a:pt x="239395" y="257302"/>
                  </a:cubicBezTo>
                  <a:cubicBezTo>
                    <a:pt x="176276" y="263906"/>
                    <a:pt x="112649" y="268224"/>
                    <a:pt x="49022" y="270637"/>
                  </a:cubicBezTo>
                  <a:cubicBezTo>
                    <a:pt x="32639" y="184658"/>
                    <a:pt x="16256" y="98679"/>
                    <a:pt x="0" y="12700"/>
                  </a:cubicBezTo>
                  <a:cubicBezTo>
                    <a:pt x="61976" y="10414"/>
                    <a:pt x="124079" y="6223"/>
                    <a:pt x="1858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28" name="Shape 179"/>
            <p:cNvSpPr/>
            <p:nvPr/>
          </p:nvSpPr>
          <p:spPr>
            <a:xfrm>
              <a:off x="3504565" y="239078"/>
              <a:ext cx="221234" cy="279210"/>
            </a:xfrm>
            <a:custGeom>
              <a:avLst/>
              <a:gdLst/>
              <a:ahLst/>
              <a:cxnLst/>
              <a:rect l="0" t="0" r="0" b="0"/>
              <a:pathLst>
                <a:path w="221234" h="279210">
                  <a:moveTo>
                    <a:pt x="120062" y="1333"/>
                  </a:moveTo>
                  <a:cubicBezTo>
                    <a:pt x="132048" y="2667"/>
                    <a:pt x="142748" y="5905"/>
                    <a:pt x="152146" y="11112"/>
                  </a:cubicBezTo>
                  <a:cubicBezTo>
                    <a:pt x="171069" y="21399"/>
                    <a:pt x="183388" y="38925"/>
                    <a:pt x="189103" y="63817"/>
                  </a:cubicBezTo>
                  <a:cubicBezTo>
                    <a:pt x="172593" y="68008"/>
                    <a:pt x="156083" y="71945"/>
                    <a:pt x="139573" y="75755"/>
                  </a:cubicBezTo>
                  <a:cubicBezTo>
                    <a:pt x="134747" y="62293"/>
                    <a:pt x="128143" y="53530"/>
                    <a:pt x="119888" y="49212"/>
                  </a:cubicBezTo>
                  <a:cubicBezTo>
                    <a:pt x="111506" y="45021"/>
                    <a:pt x="100584" y="44005"/>
                    <a:pt x="87249" y="46164"/>
                  </a:cubicBezTo>
                  <a:cubicBezTo>
                    <a:pt x="73787" y="48450"/>
                    <a:pt x="63881" y="52387"/>
                    <a:pt x="57531" y="58230"/>
                  </a:cubicBezTo>
                  <a:cubicBezTo>
                    <a:pt x="51054" y="64199"/>
                    <a:pt x="48641" y="70675"/>
                    <a:pt x="49911" y="77787"/>
                  </a:cubicBezTo>
                  <a:cubicBezTo>
                    <a:pt x="51308" y="84773"/>
                    <a:pt x="55753" y="90233"/>
                    <a:pt x="63246" y="94043"/>
                  </a:cubicBezTo>
                  <a:cubicBezTo>
                    <a:pt x="70739" y="97854"/>
                    <a:pt x="86868" y="100901"/>
                    <a:pt x="111760" y="102552"/>
                  </a:cubicBezTo>
                  <a:cubicBezTo>
                    <a:pt x="138049" y="104585"/>
                    <a:pt x="157480" y="107760"/>
                    <a:pt x="169926" y="112458"/>
                  </a:cubicBezTo>
                  <a:cubicBezTo>
                    <a:pt x="182372" y="117157"/>
                    <a:pt x="192659" y="124269"/>
                    <a:pt x="200660" y="133921"/>
                  </a:cubicBezTo>
                  <a:cubicBezTo>
                    <a:pt x="208534" y="143574"/>
                    <a:pt x="213995" y="156146"/>
                    <a:pt x="216916" y="171641"/>
                  </a:cubicBezTo>
                  <a:cubicBezTo>
                    <a:pt x="221234" y="193992"/>
                    <a:pt x="216789" y="214439"/>
                    <a:pt x="203581" y="232981"/>
                  </a:cubicBezTo>
                  <a:cubicBezTo>
                    <a:pt x="190373" y="251269"/>
                    <a:pt x="166624" y="263716"/>
                    <a:pt x="132207" y="269304"/>
                  </a:cubicBezTo>
                  <a:cubicBezTo>
                    <a:pt x="71628" y="279210"/>
                    <a:pt x="31877" y="253555"/>
                    <a:pt x="13716" y="195517"/>
                  </a:cubicBezTo>
                  <a:cubicBezTo>
                    <a:pt x="29845" y="191833"/>
                    <a:pt x="45847" y="188024"/>
                    <a:pt x="61976" y="183960"/>
                  </a:cubicBezTo>
                  <a:cubicBezTo>
                    <a:pt x="73787" y="216091"/>
                    <a:pt x="94869" y="230187"/>
                    <a:pt x="125349" y="225107"/>
                  </a:cubicBezTo>
                  <a:cubicBezTo>
                    <a:pt x="140462" y="222694"/>
                    <a:pt x="151638" y="217233"/>
                    <a:pt x="159004" y="208979"/>
                  </a:cubicBezTo>
                  <a:cubicBezTo>
                    <a:pt x="166370" y="200596"/>
                    <a:pt x="169037" y="191452"/>
                    <a:pt x="167132" y="181546"/>
                  </a:cubicBezTo>
                  <a:cubicBezTo>
                    <a:pt x="166116" y="175705"/>
                    <a:pt x="163576" y="171005"/>
                    <a:pt x="159766" y="167449"/>
                  </a:cubicBezTo>
                  <a:cubicBezTo>
                    <a:pt x="155956" y="163893"/>
                    <a:pt x="150749" y="161354"/>
                    <a:pt x="144145" y="159830"/>
                  </a:cubicBezTo>
                  <a:cubicBezTo>
                    <a:pt x="137414" y="158179"/>
                    <a:pt x="121666" y="156527"/>
                    <a:pt x="96647" y="153987"/>
                  </a:cubicBezTo>
                  <a:cubicBezTo>
                    <a:pt x="74422" y="151955"/>
                    <a:pt x="57658" y="148145"/>
                    <a:pt x="46482" y="143066"/>
                  </a:cubicBezTo>
                  <a:cubicBezTo>
                    <a:pt x="35306" y="137986"/>
                    <a:pt x="25781" y="130619"/>
                    <a:pt x="17907" y="120840"/>
                  </a:cubicBezTo>
                  <a:cubicBezTo>
                    <a:pt x="10033" y="111188"/>
                    <a:pt x="4953" y="100267"/>
                    <a:pt x="2667" y="88201"/>
                  </a:cubicBezTo>
                  <a:cubicBezTo>
                    <a:pt x="0" y="74105"/>
                    <a:pt x="1270" y="61024"/>
                    <a:pt x="6731" y="48831"/>
                  </a:cubicBezTo>
                  <a:cubicBezTo>
                    <a:pt x="12065" y="36512"/>
                    <a:pt x="20955" y="26606"/>
                    <a:pt x="33020" y="18986"/>
                  </a:cubicBezTo>
                  <a:cubicBezTo>
                    <a:pt x="45212" y="11367"/>
                    <a:pt x="60833" y="6032"/>
                    <a:pt x="80264" y="2985"/>
                  </a:cubicBezTo>
                  <a:cubicBezTo>
                    <a:pt x="94805" y="571"/>
                    <a:pt x="108077" y="0"/>
                    <a:pt x="120062" y="1333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29" name="Shape 180"/>
            <p:cNvSpPr/>
            <p:nvPr/>
          </p:nvSpPr>
          <p:spPr>
            <a:xfrm>
              <a:off x="3869563" y="150331"/>
              <a:ext cx="110559" cy="290105"/>
            </a:xfrm>
            <a:custGeom>
              <a:avLst/>
              <a:gdLst/>
              <a:ahLst/>
              <a:cxnLst/>
              <a:rect l="0" t="0" r="0" b="0"/>
              <a:pathLst>
                <a:path w="110559" h="290105">
                  <a:moveTo>
                    <a:pt x="110559" y="0"/>
                  </a:moveTo>
                  <a:lnTo>
                    <a:pt x="110559" y="45784"/>
                  </a:lnTo>
                  <a:lnTo>
                    <a:pt x="95758" y="49695"/>
                  </a:lnTo>
                  <a:cubicBezTo>
                    <a:pt x="82931" y="53377"/>
                    <a:pt x="70104" y="57187"/>
                    <a:pt x="57277" y="61124"/>
                  </a:cubicBezTo>
                  <a:cubicBezTo>
                    <a:pt x="61468" y="82968"/>
                    <a:pt x="65659" y="104813"/>
                    <a:pt x="69723" y="126529"/>
                  </a:cubicBezTo>
                  <a:cubicBezTo>
                    <a:pt x="81915" y="122846"/>
                    <a:pt x="94107" y="119164"/>
                    <a:pt x="106172" y="115734"/>
                  </a:cubicBezTo>
                  <a:lnTo>
                    <a:pt x="110559" y="114375"/>
                  </a:lnTo>
                  <a:lnTo>
                    <a:pt x="110559" y="160619"/>
                  </a:lnTo>
                  <a:lnTo>
                    <a:pt x="87757" y="164629"/>
                  </a:lnTo>
                  <a:cubicBezTo>
                    <a:pt x="84328" y="165646"/>
                    <a:pt x="81026" y="166661"/>
                    <a:pt x="77597" y="167677"/>
                  </a:cubicBezTo>
                  <a:cubicBezTo>
                    <a:pt x="84455" y="203618"/>
                    <a:pt x="91313" y="239433"/>
                    <a:pt x="98171" y="275373"/>
                  </a:cubicBezTo>
                  <a:cubicBezTo>
                    <a:pt x="95885" y="276008"/>
                    <a:pt x="93726" y="276643"/>
                    <a:pt x="91567" y="277405"/>
                  </a:cubicBezTo>
                  <a:cubicBezTo>
                    <a:pt x="77470" y="281723"/>
                    <a:pt x="63246" y="286041"/>
                    <a:pt x="49149" y="290105"/>
                  </a:cubicBezTo>
                  <a:cubicBezTo>
                    <a:pt x="32766" y="204127"/>
                    <a:pt x="16383" y="118274"/>
                    <a:pt x="0" y="32296"/>
                  </a:cubicBezTo>
                  <a:cubicBezTo>
                    <a:pt x="14224" y="28232"/>
                    <a:pt x="28321" y="23914"/>
                    <a:pt x="42418" y="19596"/>
                  </a:cubicBezTo>
                  <a:cubicBezTo>
                    <a:pt x="42545" y="19596"/>
                    <a:pt x="42545" y="19468"/>
                    <a:pt x="42672" y="19468"/>
                  </a:cubicBezTo>
                  <a:cubicBezTo>
                    <a:pt x="62865" y="13246"/>
                    <a:pt x="83185" y="7277"/>
                    <a:pt x="103505" y="1561"/>
                  </a:cubicBezTo>
                  <a:lnTo>
                    <a:pt x="11055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30" name="Shape 181"/>
            <p:cNvSpPr/>
            <p:nvPr/>
          </p:nvSpPr>
          <p:spPr>
            <a:xfrm>
              <a:off x="3980122" y="142748"/>
              <a:ext cx="157538" cy="251714"/>
            </a:xfrm>
            <a:custGeom>
              <a:avLst/>
              <a:gdLst/>
              <a:ahLst/>
              <a:cxnLst/>
              <a:rect l="0" t="0" r="0" b="0"/>
              <a:pathLst>
                <a:path w="157538" h="251714">
                  <a:moveTo>
                    <a:pt x="50985" y="889"/>
                  </a:moveTo>
                  <a:cubicBezTo>
                    <a:pt x="63304" y="2540"/>
                    <a:pt x="74226" y="8382"/>
                    <a:pt x="83624" y="18034"/>
                  </a:cubicBezTo>
                  <a:cubicBezTo>
                    <a:pt x="93149" y="27686"/>
                    <a:pt x="99372" y="40513"/>
                    <a:pt x="102420" y="56388"/>
                  </a:cubicBezTo>
                  <a:cubicBezTo>
                    <a:pt x="106357" y="76581"/>
                    <a:pt x="103817" y="94107"/>
                    <a:pt x="94927" y="109220"/>
                  </a:cubicBezTo>
                  <a:cubicBezTo>
                    <a:pt x="86164" y="124206"/>
                    <a:pt x="71686" y="135890"/>
                    <a:pt x="51747" y="144526"/>
                  </a:cubicBezTo>
                  <a:cubicBezTo>
                    <a:pt x="63558" y="148336"/>
                    <a:pt x="73718" y="153162"/>
                    <a:pt x="82100" y="159258"/>
                  </a:cubicBezTo>
                  <a:cubicBezTo>
                    <a:pt x="90482" y="165354"/>
                    <a:pt x="102547" y="176911"/>
                    <a:pt x="118295" y="194183"/>
                  </a:cubicBezTo>
                  <a:cubicBezTo>
                    <a:pt x="131376" y="208661"/>
                    <a:pt x="144457" y="223139"/>
                    <a:pt x="157538" y="237617"/>
                  </a:cubicBezTo>
                  <a:cubicBezTo>
                    <a:pt x="137980" y="242062"/>
                    <a:pt x="118295" y="246761"/>
                    <a:pt x="98737" y="251714"/>
                  </a:cubicBezTo>
                  <a:cubicBezTo>
                    <a:pt x="83370" y="236093"/>
                    <a:pt x="67749" y="220599"/>
                    <a:pt x="52382" y="204978"/>
                  </a:cubicBezTo>
                  <a:cubicBezTo>
                    <a:pt x="35745" y="188214"/>
                    <a:pt x="24569" y="178054"/>
                    <a:pt x="18981" y="174117"/>
                  </a:cubicBezTo>
                  <a:cubicBezTo>
                    <a:pt x="13393" y="170307"/>
                    <a:pt x="7932" y="168275"/>
                    <a:pt x="2471" y="167767"/>
                  </a:cubicBezTo>
                  <a:lnTo>
                    <a:pt x="0" y="168201"/>
                  </a:lnTo>
                  <a:lnTo>
                    <a:pt x="0" y="121958"/>
                  </a:lnTo>
                  <a:lnTo>
                    <a:pt x="22823" y="114887"/>
                  </a:lnTo>
                  <a:cubicBezTo>
                    <a:pt x="29839" y="112490"/>
                    <a:pt x="34792" y="110490"/>
                    <a:pt x="37650" y="108839"/>
                  </a:cubicBezTo>
                  <a:cubicBezTo>
                    <a:pt x="43492" y="105537"/>
                    <a:pt x="47810" y="100711"/>
                    <a:pt x="50604" y="94615"/>
                  </a:cubicBezTo>
                  <a:cubicBezTo>
                    <a:pt x="53398" y="88392"/>
                    <a:pt x="54033" y="81153"/>
                    <a:pt x="52382" y="72517"/>
                  </a:cubicBezTo>
                  <a:cubicBezTo>
                    <a:pt x="50731" y="64389"/>
                    <a:pt x="47556" y="58293"/>
                    <a:pt x="42857" y="54229"/>
                  </a:cubicBezTo>
                  <a:cubicBezTo>
                    <a:pt x="38158" y="50292"/>
                    <a:pt x="32316" y="48260"/>
                    <a:pt x="25458" y="48006"/>
                  </a:cubicBezTo>
                  <a:cubicBezTo>
                    <a:pt x="23045" y="48006"/>
                    <a:pt x="18473" y="48736"/>
                    <a:pt x="11757" y="50260"/>
                  </a:cubicBezTo>
                  <a:lnTo>
                    <a:pt x="0" y="53367"/>
                  </a:lnTo>
                  <a:lnTo>
                    <a:pt x="0" y="7583"/>
                  </a:lnTo>
                  <a:lnTo>
                    <a:pt x="27299" y="1540"/>
                  </a:lnTo>
                  <a:cubicBezTo>
                    <a:pt x="36983" y="190"/>
                    <a:pt x="44889" y="0"/>
                    <a:pt x="50985" y="88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31" name="Shape 182"/>
            <p:cNvSpPr/>
            <p:nvPr/>
          </p:nvSpPr>
          <p:spPr>
            <a:xfrm>
              <a:off x="4138168" y="81026"/>
              <a:ext cx="237617" cy="288544"/>
            </a:xfrm>
            <a:custGeom>
              <a:avLst/>
              <a:gdLst/>
              <a:ahLst/>
              <a:cxnLst/>
              <a:rect l="0" t="0" r="0" b="0"/>
              <a:pathLst>
                <a:path w="237617" h="288544">
                  <a:moveTo>
                    <a:pt x="183896" y="0"/>
                  </a:moveTo>
                  <a:cubicBezTo>
                    <a:pt x="186690" y="14605"/>
                    <a:pt x="189484" y="29083"/>
                    <a:pt x="192278" y="43688"/>
                  </a:cubicBezTo>
                  <a:cubicBezTo>
                    <a:pt x="147320" y="49530"/>
                    <a:pt x="102743" y="56388"/>
                    <a:pt x="58166" y="64643"/>
                  </a:cubicBezTo>
                  <a:cubicBezTo>
                    <a:pt x="61849" y="83693"/>
                    <a:pt x="65405" y="102743"/>
                    <a:pt x="69088" y="121793"/>
                  </a:cubicBezTo>
                  <a:cubicBezTo>
                    <a:pt x="110490" y="114173"/>
                    <a:pt x="151892" y="107569"/>
                    <a:pt x="193548" y="102108"/>
                  </a:cubicBezTo>
                  <a:cubicBezTo>
                    <a:pt x="196342" y="116586"/>
                    <a:pt x="199136" y="131064"/>
                    <a:pt x="201803" y="145542"/>
                  </a:cubicBezTo>
                  <a:cubicBezTo>
                    <a:pt x="160147" y="151130"/>
                    <a:pt x="118745" y="157607"/>
                    <a:pt x="77343" y="165227"/>
                  </a:cubicBezTo>
                  <a:cubicBezTo>
                    <a:pt x="81788" y="188595"/>
                    <a:pt x="86233" y="211963"/>
                    <a:pt x="90678" y="235204"/>
                  </a:cubicBezTo>
                  <a:cubicBezTo>
                    <a:pt x="136652" y="226822"/>
                    <a:pt x="182880" y="219583"/>
                    <a:pt x="229362" y="213614"/>
                  </a:cubicBezTo>
                  <a:cubicBezTo>
                    <a:pt x="232029" y="228219"/>
                    <a:pt x="234823" y="242697"/>
                    <a:pt x="237617" y="257302"/>
                  </a:cubicBezTo>
                  <a:cubicBezTo>
                    <a:pt x="174498" y="265303"/>
                    <a:pt x="111760" y="275717"/>
                    <a:pt x="49149" y="288544"/>
                  </a:cubicBezTo>
                  <a:cubicBezTo>
                    <a:pt x="32766" y="202565"/>
                    <a:pt x="16383" y="116713"/>
                    <a:pt x="0" y="30734"/>
                  </a:cubicBezTo>
                  <a:cubicBezTo>
                    <a:pt x="61087" y="18161"/>
                    <a:pt x="122301" y="8001"/>
                    <a:pt x="18389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32" name="Shape 183"/>
            <p:cNvSpPr/>
            <p:nvPr/>
          </p:nvSpPr>
          <p:spPr>
            <a:xfrm>
              <a:off x="4399407" y="58547"/>
              <a:ext cx="223266" cy="273050"/>
            </a:xfrm>
            <a:custGeom>
              <a:avLst/>
              <a:gdLst/>
              <a:ahLst/>
              <a:cxnLst/>
              <a:rect l="0" t="0" r="0" b="0"/>
              <a:pathLst>
                <a:path w="223266" h="273050">
                  <a:moveTo>
                    <a:pt x="80899" y="2159"/>
                  </a:moveTo>
                  <a:cubicBezTo>
                    <a:pt x="110363" y="0"/>
                    <a:pt x="134747" y="5588"/>
                    <a:pt x="153797" y="18288"/>
                  </a:cubicBezTo>
                  <a:cubicBezTo>
                    <a:pt x="172974" y="30988"/>
                    <a:pt x="185293" y="49911"/>
                    <a:pt x="191135" y="74930"/>
                  </a:cubicBezTo>
                  <a:cubicBezTo>
                    <a:pt x="174371" y="76454"/>
                    <a:pt x="157607" y="77978"/>
                    <a:pt x="140843" y="79629"/>
                  </a:cubicBezTo>
                  <a:cubicBezTo>
                    <a:pt x="136017" y="66040"/>
                    <a:pt x="129286" y="56515"/>
                    <a:pt x="120904" y="51562"/>
                  </a:cubicBezTo>
                  <a:cubicBezTo>
                    <a:pt x="112522" y="46482"/>
                    <a:pt x="101473" y="44323"/>
                    <a:pt x="87884" y="45339"/>
                  </a:cubicBezTo>
                  <a:cubicBezTo>
                    <a:pt x="74168" y="46355"/>
                    <a:pt x="64135" y="49530"/>
                    <a:pt x="57785" y="54991"/>
                  </a:cubicBezTo>
                  <a:cubicBezTo>
                    <a:pt x="51308" y="60325"/>
                    <a:pt x="48768" y="66675"/>
                    <a:pt x="50165" y="73787"/>
                  </a:cubicBezTo>
                  <a:cubicBezTo>
                    <a:pt x="51435" y="80772"/>
                    <a:pt x="55880" y="86487"/>
                    <a:pt x="63500" y="90678"/>
                  </a:cubicBezTo>
                  <a:cubicBezTo>
                    <a:pt x="71120" y="94869"/>
                    <a:pt x="87503" y="98806"/>
                    <a:pt x="112649" y="102997"/>
                  </a:cubicBezTo>
                  <a:cubicBezTo>
                    <a:pt x="139192" y="107442"/>
                    <a:pt x="158877" y="113157"/>
                    <a:pt x="171450" y="119380"/>
                  </a:cubicBezTo>
                  <a:cubicBezTo>
                    <a:pt x="184150" y="125730"/>
                    <a:pt x="194437" y="134239"/>
                    <a:pt x="202438" y="144780"/>
                  </a:cubicBezTo>
                  <a:cubicBezTo>
                    <a:pt x="210566" y="155448"/>
                    <a:pt x="216027" y="168402"/>
                    <a:pt x="218948" y="183896"/>
                  </a:cubicBezTo>
                  <a:cubicBezTo>
                    <a:pt x="223266" y="206248"/>
                    <a:pt x="218694" y="225425"/>
                    <a:pt x="205232" y="241427"/>
                  </a:cubicBezTo>
                  <a:cubicBezTo>
                    <a:pt x="191770" y="257429"/>
                    <a:pt x="167640" y="266192"/>
                    <a:pt x="132969" y="268732"/>
                  </a:cubicBezTo>
                  <a:cubicBezTo>
                    <a:pt x="71501" y="273050"/>
                    <a:pt x="31877" y="247650"/>
                    <a:pt x="13843" y="189357"/>
                  </a:cubicBezTo>
                  <a:cubicBezTo>
                    <a:pt x="29845" y="185928"/>
                    <a:pt x="45974" y="182753"/>
                    <a:pt x="62103" y="179578"/>
                  </a:cubicBezTo>
                  <a:cubicBezTo>
                    <a:pt x="73914" y="212090"/>
                    <a:pt x="95123" y="226822"/>
                    <a:pt x="125984" y="224663"/>
                  </a:cubicBezTo>
                  <a:cubicBezTo>
                    <a:pt x="141351" y="223520"/>
                    <a:pt x="152654" y="219456"/>
                    <a:pt x="160147" y="212217"/>
                  </a:cubicBezTo>
                  <a:cubicBezTo>
                    <a:pt x="167640" y="204978"/>
                    <a:pt x="170434" y="196342"/>
                    <a:pt x="168529" y="186436"/>
                  </a:cubicBezTo>
                  <a:cubicBezTo>
                    <a:pt x="167386" y="180594"/>
                    <a:pt x="164973" y="175641"/>
                    <a:pt x="161163" y="171704"/>
                  </a:cubicBezTo>
                  <a:cubicBezTo>
                    <a:pt x="157226" y="167767"/>
                    <a:pt x="152019" y="164719"/>
                    <a:pt x="145161" y="162433"/>
                  </a:cubicBezTo>
                  <a:cubicBezTo>
                    <a:pt x="138430" y="160147"/>
                    <a:pt x="122428" y="156591"/>
                    <a:pt x="97282" y="152273"/>
                  </a:cubicBezTo>
                  <a:cubicBezTo>
                    <a:pt x="74676" y="148336"/>
                    <a:pt x="57785" y="143764"/>
                    <a:pt x="46609" y="138303"/>
                  </a:cubicBezTo>
                  <a:cubicBezTo>
                    <a:pt x="35433" y="132842"/>
                    <a:pt x="25908" y="125095"/>
                    <a:pt x="17907" y="115189"/>
                  </a:cubicBezTo>
                  <a:cubicBezTo>
                    <a:pt x="10033" y="105283"/>
                    <a:pt x="4953" y="94361"/>
                    <a:pt x="2667" y="82296"/>
                  </a:cubicBezTo>
                  <a:cubicBezTo>
                    <a:pt x="0" y="68199"/>
                    <a:pt x="1397" y="55245"/>
                    <a:pt x="6731" y="43180"/>
                  </a:cubicBezTo>
                  <a:cubicBezTo>
                    <a:pt x="12192" y="31242"/>
                    <a:pt x="20955" y="21717"/>
                    <a:pt x="33147" y="14732"/>
                  </a:cubicBezTo>
                  <a:cubicBezTo>
                    <a:pt x="45339" y="7874"/>
                    <a:pt x="61341" y="3556"/>
                    <a:pt x="80899" y="215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33" name="Shape 184"/>
            <p:cNvSpPr/>
            <p:nvPr/>
          </p:nvSpPr>
          <p:spPr>
            <a:xfrm>
              <a:off x="4649851" y="57150"/>
              <a:ext cx="107482" cy="258445"/>
            </a:xfrm>
            <a:custGeom>
              <a:avLst/>
              <a:gdLst/>
              <a:ahLst/>
              <a:cxnLst/>
              <a:rect l="0" t="0" r="0" b="0"/>
              <a:pathLst>
                <a:path w="107482" h="258445">
                  <a:moveTo>
                    <a:pt x="81407" y="127"/>
                  </a:moveTo>
                  <a:lnTo>
                    <a:pt x="107482" y="1079"/>
                  </a:lnTo>
                  <a:lnTo>
                    <a:pt x="107482" y="44592"/>
                  </a:lnTo>
                  <a:lnTo>
                    <a:pt x="83566" y="43688"/>
                  </a:lnTo>
                  <a:cubicBezTo>
                    <a:pt x="75311" y="43688"/>
                    <a:pt x="67056" y="43688"/>
                    <a:pt x="58801" y="43688"/>
                  </a:cubicBezTo>
                  <a:cubicBezTo>
                    <a:pt x="63500" y="68199"/>
                    <a:pt x="68072" y="92583"/>
                    <a:pt x="72771" y="117094"/>
                  </a:cubicBezTo>
                  <a:cubicBezTo>
                    <a:pt x="82169" y="116967"/>
                    <a:pt x="91440" y="117094"/>
                    <a:pt x="100838" y="117094"/>
                  </a:cubicBezTo>
                  <a:lnTo>
                    <a:pt x="107482" y="116924"/>
                  </a:lnTo>
                  <a:lnTo>
                    <a:pt x="107482" y="160756"/>
                  </a:lnTo>
                  <a:lnTo>
                    <a:pt x="81153" y="160655"/>
                  </a:lnTo>
                  <a:cubicBezTo>
                    <a:pt x="87249" y="193040"/>
                    <a:pt x="93472" y="225552"/>
                    <a:pt x="99568" y="257937"/>
                  </a:cubicBezTo>
                  <a:cubicBezTo>
                    <a:pt x="82804" y="257937"/>
                    <a:pt x="65913" y="258064"/>
                    <a:pt x="49022" y="258445"/>
                  </a:cubicBezTo>
                  <a:cubicBezTo>
                    <a:pt x="32639" y="172466"/>
                    <a:pt x="16383" y="86487"/>
                    <a:pt x="0" y="635"/>
                  </a:cubicBezTo>
                  <a:cubicBezTo>
                    <a:pt x="27051" y="127"/>
                    <a:pt x="54229" y="0"/>
                    <a:pt x="81407" y="127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34" name="Shape 185"/>
            <p:cNvSpPr/>
            <p:nvPr/>
          </p:nvSpPr>
          <p:spPr>
            <a:xfrm>
              <a:off x="4916170" y="63373"/>
              <a:ext cx="126905" cy="262722"/>
            </a:xfrm>
            <a:custGeom>
              <a:avLst/>
              <a:gdLst/>
              <a:ahLst/>
              <a:cxnLst/>
              <a:rect l="0" t="0" r="0" b="0"/>
              <a:pathLst>
                <a:path w="126905" h="262722">
                  <a:moveTo>
                    <a:pt x="101600" y="1905"/>
                  </a:moveTo>
                  <a:lnTo>
                    <a:pt x="126905" y="8213"/>
                  </a:lnTo>
                  <a:lnTo>
                    <a:pt x="126905" y="50741"/>
                  </a:lnTo>
                  <a:lnTo>
                    <a:pt x="110490" y="46482"/>
                  </a:lnTo>
                  <a:cubicBezTo>
                    <a:pt x="89789" y="44831"/>
                    <a:pt x="74422" y="50927"/>
                    <a:pt x="64262" y="64516"/>
                  </a:cubicBezTo>
                  <a:cubicBezTo>
                    <a:pt x="54102" y="78105"/>
                    <a:pt x="51816" y="100076"/>
                    <a:pt x="57658" y="130302"/>
                  </a:cubicBezTo>
                  <a:cubicBezTo>
                    <a:pt x="63246" y="159893"/>
                    <a:pt x="74168" y="182626"/>
                    <a:pt x="90424" y="198247"/>
                  </a:cubicBezTo>
                  <a:cubicBezTo>
                    <a:pt x="98488" y="206121"/>
                    <a:pt x="107029" y="212185"/>
                    <a:pt x="116014" y="216471"/>
                  </a:cubicBezTo>
                  <a:lnTo>
                    <a:pt x="126905" y="219384"/>
                  </a:lnTo>
                  <a:lnTo>
                    <a:pt x="126905" y="262722"/>
                  </a:lnTo>
                  <a:lnTo>
                    <a:pt x="102489" y="257143"/>
                  </a:lnTo>
                  <a:cubicBezTo>
                    <a:pt x="87154" y="250889"/>
                    <a:pt x="73215" y="242189"/>
                    <a:pt x="60706" y="231013"/>
                  </a:cubicBezTo>
                  <a:cubicBezTo>
                    <a:pt x="32258" y="205359"/>
                    <a:pt x="13843" y="171450"/>
                    <a:pt x="5842" y="129159"/>
                  </a:cubicBezTo>
                  <a:cubicBezTo>
                    <a:pt x="0" y="98425"/>
                    <a:pt x="508" y="73406"/>
                    <a:pt x="7493" y="54102"/>
                  </a:cubicBezTo>
                  <a:cubicBezTo>
                    <a:pt x="14478" y="34798"/>
                    <a:pt x="25781" y="20828"/>
                    <a:pt x="41275" y="12065"/>
                  </a:cubicBezTo>
                  <a:cubicBezTo>
                    <a:pt x="56769" y="3429"/>
                    <a:pt x="76962" y="0"/>
                    <a:pt x="101600" y="190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35" name="Shape 186"/>
            <p:cNvSpPr/>
            <p:nvPr/>
          </p:nvSpPr>
          <p:spPr>
            <a:xfrm>
              <a:off x="4757334" y="58229"/>
              <a:ext cx="103465" cy="159829"/>
            </a:xfrm>
            <a:custGeom>
              <a:avLst/>
              <a:gdLst/>
              <a:ahLst/>
              <a:cxnLst/>
              <a:rect l="0" t="0" r="0" b="0"/>
              <a:pathLst>
                <a:path w="103465" h="159829">
                  <a:moveTo>
                    <a:pt x="0" y="0"/>
                  </a:moveTo>
                  <a:lnTo>
                    <a:pt x="11739" y="429"/>
                  </a:lnTo>
                  <a:cubicBezTo>
                    <a:pt x="21772" y="1207"/>
                    <a:pt x="29233" y="2286"/>
                    <a:pt x="34123" y="3620"/>
                  </a:cubicBezTo>
                  <a:cubicBezTo>
                    <a:pt x="49871" y="7938"/>
                    <a:pt x="63714" y="16828"/>
                    <a:pt x="75906" y="30163"/>
                  </a:cubicBezTo>
                  <a:cubicBezTo>
                    <a:pt x="87971" y="43497"/>
                    <a:pt x="96099" y="60389"/>
                    <a:pt x="99909" y="80963"/>
                  </a:cubicBezTo>
                  <a:cubicBezTo>
                    <a:pt x="103465" y="99632"/>
                    <a:pt x="102322" y="115126"/>
                    <a:pt x="96353" y="127445"/>
                  </a:cubicBezTo>
                  <a:cubicBezTo>
                    <a:pt x="90384" y="139764"/>
                    <a:pt x="81621" y="148272"/>
                    <a:pt x="70064" y="153099"/>
                  </a:cubicBezTo>
                  <a:cubicBezTo>
                    <a:pt x="58507" y="157797"/>
                    <a:pt x="37425" y="159829"/>
                    <a:pt x="6818" y="159703"/>
                  </a:cubicBezTo>
                  <a:lnTo>
                    <a:pt x="0" y="159677"/>
                  </a:lnTo>
                  <a:lnTo>
                    <a:pt x="0" y="115845"/>
                  </a:lnTo>
                  <a:lnTo>
                    <a:pt x="16946" y="115411"/>
                  </a:lnTo>
                  <a:cubicBezTo>
                    <a:pt x="23264" y="114935"/>
                    <a:pt x="28027" y="114173"/>
                    <a:pt x="31202" y="113094"/>
                  </a:cubicBezTo>
                  <a:cubicBezTo>
                    <a:pt x="37425" y="110934"/>
                    <a:pt x="42251" y="106997"/>
                    <a:pt x="45426" y="101283"/>
                  </a:cubicBezTo>
                  <a:cubicBezTo>
                    <a:pt x="48728" y="95568"/>
                    <a:pt x="49490" y="88456"/>
                    <a:pt x="47839" y="80074"/>
                  </a:cubicBezTo>
                  <a:cubicBezTo>
                    <a:pt x="46188" y="71438"/>
                    <a:pt x="42632" y="64199"/>
                    <a:pt x="37044" y="58229"/>
                  </a:cubicBezTo>
                  <a:cubicBezTo>
                    <a:pt x="31456" y="52260"/>
                    <a:pt x="25233" y="48197"/>
                    <a:pt x="18248" y="46038"/>
                  </a:cubicBezTo>
                  <a:cubicBezTo>
                    <a:pt x="14819" y="45022"/>
                    <a:pt x="9580" y="44196"/>
                    <a:pt x="2548" y="43609"/>
                  </a:cubicBezTo>
                  <a:lnTo>
                    <a:pt x="0" y="435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36" name="Shape 187"/>
            <p:cNvSpPr/>
            <p:nvPr/>
          </p:nvSpPr>
          <p:spPr>
            <a:xfrm>
              <a:off x="5756148" y="171069"/>
              <a:ext cx="103569" cy="251079"/>
            </a:xfrm>
            <a:custGeom>
              <a:avLst/>
              <a:gdLst/>
              <a:ahLst/>
              <a:cxnLst/>
              <a:rect l="0" t="0" r="0" b="0"/>
              <a:pathLst>
                <a:path w="103569" h="251079">
                  <a:moveTo>
                    <a:pt x="47498" y="0"/>
                  </a:moveTo>
                  <a:cubicBezTo>
                    <a:pt x="65151" y="2667"/>
                    <a:pt x="82931" y="5461"/>
                    <a:pt x="100584" y="8255"/>
                  </a:cubicBezTo>
                  <a:lnTo>
                    <a:pt x="103569" y="13740"/>
                  </a:lnTo>
                  <a:lnTo>
                    <a:pt x="103569" y="99705"/>
                  </a:lnTo>
                  <a:lnTo>
                    <a:pt x="85090" y="64135"/>
                  </a:lnTo>
                  <a:cubicBezTo>
                    <a:pt x="79883" y="94361"/>
                    <a:pt x="74803" y="124460"/>
                    <a:pt x="69596" y="154686"/>
                  </a:cubicBezTo>
                  <a:lnTo>
                    <a:pt x="103569" y="159893"/>
                  </a:lnTo>
                  <a:lnTo>
                    <a:pt x="103569" y="202224"/>
                  </a:lnTo>
                  <a:lnTo>
                    <a:pt x="62611" y="195834"/>
                  </a:lnTo>
                  <a:cubicBezTo>
                    <a:pt x="59436" y="214249"/>
                    <a:pt x="56388" y="232664"/>
                    <a:pt x="53213" y="251079"/>
                  </a:cubicBezTo>
                  <a:cubicBezTo>
                    <a:pt x="35433" y="248285"/>
                    <a:pt x="17780" y="245618"/>
                    <a:pt x="0" y="242824"/>
                  </a:cubicBezTo>
                  <a:cubicBezTo>
                    <a:pt x="15875" y="161925"/>
                    <a:pt x="31623" y="80899"/>
                    <a:pt x="4749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37" name="Shape 188"/>
            <p:cNvSpPr/>
            <p:nvPr/>
          </p:nvSpPr>
          <p:spPr>
            <a:xfrm>
              <a:off x="5484114" y="128111"/>
              <a:ext cx="221615" cy="273971"/>
            </a:xfrm>
            <a:custGeom>
              <a:avLst/>
              <a:gdLst/>
              <a:ahLst/>
              <a:cxnLst/>
              <a:rect l="0" t="0" r="0" b="0"/>
              <a:pathLst>
                <a:path w="221615" h="273971">
                  <a:moveTo>
                    <a:pt x="53864" y="238"/>
                  </a:moveTo>
                  <a:cubicBezTo>
                    <a:pt x="61754" y="0"/>
                    <a:pt x="70548" y="603"/>
                    <a:pt x="80264" y="2064"/>
                  </a:cubicBezTo>
                  <a:cubicBezTo>
                    <a:pt x="109474" y="6382"/>
                    <a:pt x="133604" y="16542"/>
                    <a:pt x="152527" y="32544"/>
                  </a:cubicBezTo>
                  <a:cubicBezTo>
                    <a:pt x="171450" y="48546"/>
                    <a:pt x="183769" y="69120"/>
                    <a:pt x="189611" y="94393"/>
                  </a:cubicBezTo>
                  <a:cubicBezTo>
                    <a:pt x="172974" y="92615"/>
                    <a:pt x="156337" y="90837"/>
                    <a:pt x="139827" y="89059"/>
                  </a:cubicBezTo>
                  <a:cubicBezTo>
                    <a:pt x="135001" y="74835"/>
                    <a:pt x="128397" y="64421"/>
                    <a:pt x="120015" y="57817"/>
                  </a:cubicBezTo>
                  <a:cubicBezTo>
                    <a:pt x="111633" y="51213"/>
                    <a:pt x="100711" y="46895"/>
                    <a:pt x="87249" y="44990"/>
                  </a:cubicBezTo>
                  <a:cubicBezTo>
                    <a:pt x="73787" y="42958"/>
                    <a:pt x="63881" y="43847"/>
                    <a:pt x="57404" y="47530"/>
                  </a:cubicBezTo>
                  <a:cubicBezTo>
                    <a:pt x="51054" y="51213"/>
                    <a:pt x="48514" y="56674"/>
                    <a:pt x="49911" y="63786"/>
                  </a:cubicBezTo>
                  <a:cubicBezTo>
                    <a:pt x="51181" y="70898"/>
                    <a:pt x="55626" y="77248"/>
                    <a:pt x="63246" y="82963"/>
                  </a:cubicBezTo>
                  <a:cubicBezTo>
                    <a:pt x="70739" y="88805"/>
                    <a:pt x="86995" y="96298"/>
                    <a:pt x="111887" y="105569"/>
                  </a:cubicBezTo>
                  <a:cubicBezTo>
                    <a:pt x="138303" y="115475"/>
                    <a:pt x="157734" y="124873"/>
                    <a:pt x="170307" y="133382"/>
                  </a:cubicBezTo>
                  <a:cubicBezTo>
                    <a:pt x="182753" y="141891"/>
                    <a:pt x="193040" y="152051"/>
                    <a:pt x="201041" y="163862"/>
                  </a:cubicBezTo>
                  <a:cubicBezTo>
                    <a:pt x="209042" y="175546"/>
                    <a:pt x="214503" y="189262"/>
                    <a:pt x="217424" y="204629"/>
                  </a:cubicBezTo>
                  <a:cubicBezTo>
                    <a:pt x="221615" y="227108"/>
                    <a:pt x="217170" y="244634"/>
                    <a:pt x="203835" y="257461"/>
                  </a:cubicBezTo>
                  <a:cubicBezTo>
                    <a:pt x="190627" y="270161"/>
                    <a:pt x="166751" y="273971"/>
                    <a:pt x="132334" y="268891"/>
                  </a:cubicBezTo>
                  <a:cubicBezTo>
                    <a:pt x="71374" y="259874"/>
                    <a:pt x="31877" y="225584"/>
                    <a:pt x="13716" y="165640"/>
                  </a:cubicBezTo>
                  <a:cubicBezTo>
                    <a:pt x="29718" y="166275"/>
                    <a:pt x="45847" y="167037"/>
                    <a:pt x="61849" y="167799"/>
                  </a:cubicBezTo>
                  <a:cubicBezTo>
                    <a:pt x="73660" y="201454"/>
                    <a:pt x="94869" y="220504"/>
                    <a:pt x="125349" y="225076"/>
                  </a:cubicBezTo>
                  <a:cubicBezTo>
                    <a:pt x="140589" y="227362"/>
                    <a:pt x="151765" y="225711"/>
                    <a:pt x="159258" y="220377"/>
                  </a:cubicBezTo>
                  <a:cubicBezTo>
                    <a:pt x="166624" y="214916"/>
                    <a:pt x="169291" y="207169"/>
                    <a:pt x="167386" y="197263"/>
                  </a:cubicBezTo>
                  <a:cubicBezTo>
                    <a:pt x="166370" y="191421"/>
                    <a:pt x="163830" y="186214"/>
                    <a:pt x="160020" y="181642"/>
                  </a:cubicBezTo>
                  <a:cubicBezTo>
                    <a:pt x="156210" y="177070"/>
                    <a:pt x="151003" y="173006"/>
                    <a:pt x="144272" y="169450"/>
                  </a:cubicBezTo>
                  <a:cubicBezTo>
                    <a:pt x="137541" y="165894"/>
                    <a:pt x="121793" y="159163"/>
                    <a:pt x="96774" y="149511"/>
                  </a:cubicBezTo>
                  <a:cubicBezTo>
                    <a:pt x="74295" y="140875"/>
                    <a:pt x="57531" y="132620"/>
                    <a:pt x="46355" y="124746"/>
                  </a:cubicBezTo>
                  <a:cubicBezTo>
                    <a:pt x="35179" y="116872"/>
                    <a:pt x="25781" y="107220"/>
                    <a:pt x="17907" y="95917"/>
                  </a:cubicBezTo>
                  <a:cubicBezTo>
                    <a:pt x="10033" y="84614"/>
                    <a:pt x="4953" y="72930"/>
                    <a:pt x="2667" y="60865"/>
                  </a:cubicBezTo>
                  <a:cubicBezTo>
                    <a:pt x="0" y="46768"/>
                    <a:pt x="1270" y="34703"/>
                    <a:pt x="6731" y="24416"/>
                  </a:cubicBezTo>
                  <a:cubicBezTo>
                    <a:pt x="12065" y="14256"/>
                    <a:pt x="20828" y="7271"/>
                    <a:pt x="32893" y="3461"/>
                  </a:cubicBezTo>
                  <a:cubicBezTo>
                    <a:pt x="38989" y="1556"/>
                    <a:pt x="45974" y="476"/>
                    <a:pt x="53864" y="238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38" name="Shape 189"/>
            <p:cNvSpPr/>
            <p:nvPr/>
          </p:nvSpPr>
          <p:spPr>
            <a:xfrm>
              <a:off x="5203571" y="86995"/>
              <a:ext cx="246888" cy="282067"/>
            </a:xfrm>
            <a:custGeom>
              <a:avLst/>
              <a:gdLst/>
              <a:ahLst/>
              <a:cxnLst/>
              <a:rect l="0" t="0" r="0" b="0"/>
              <a:pathLst>
                <a:path w="246888" h="282067">
                  <a:moveTo>
                    <a:pt x="0" y="0"/>
                  </a:moveTo>
                  <a:cubicBezTo>
                    <a:pt x="16383" y="1778"/>
                    <a:pt x="32639" y="3556"/>
                    <a:pt x="49022" y="5461"/>
                  </a:cubicBezTo>
                  <a:cubicBezTo>
                    <a:pt x="93980" y="66929"/>
                    <a:pt x="138938" y="128524"/>
                    <a:pt x="183769" y="190246"/>
                  </a:cubicBezTo>
                  <a:cubicBezTo>
                    <a:pt x="172847" y="132842"/>
                    <a:pt x="161925" y="75438"/>
                    <a:pt x="151003" y="18034"/>
                  </a:cubicBezTo>
                  <a:cubicBezTo>
                    <a:pt x="166624" y="20066"/>
                    <a:pt x="182245" y="22098"/>
                    <a:pt x="197739" y="24257"/>
                  </a:cubicBezTo>
                  <a:cubicBezTo>
                    <a:pt x="214122" y="110236"/>
                    <a:pt x="230505" y="196088"/>
                    <a:pt x="246888" y="282067"/>
                  </a:cubicBezTo>
                  <a:cubicBezTo>
                    <a:pt x="230124" y="279781"/>
                    <a:pt x="213233" y="277622"/>
                    <a:pt x="196342" y="275463"/>
                  </a:cubicBezTo>
                  <a:cubicBezTo>
                    <a:pt x="152273" y="215138"/>
                    <a:pt x="108204" y="154940"/>
                    <a:pt x="64008" y="94869"/>
                  </a:cubicBezTo>
                  <a:cubicBezTo>
                    <a:pt x="74676" y="151003"/>
                    <a:pt x="85344" y="207010"/>
                    <a:pt x="96012" y="263017"/>
                  </a:cubicBezTo>
                  <a:cubicBezTo>
                    <a:pt x="80391" y="261239"/>
                    <a:pt x="64770" y="259461"/>
                    <a:pt x="49149" y="257810"/>
                  </a:cubicBezTo>
                  <a:cubicBezTo>
                    <a:pt x="32766" y="171831"/>
                    <a:pt x="16383" y="85852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39" name="Shape 190"/>
            <p:cNvSpPr/>
            <p:nvPr/>
          </p:nvSpPr>
          <p:spPr>
            <a:xfrm>
              <a:off x="5043076" y="71586"/>
              <a:ext cx="129634" cy="263058"/>
            </a:xfrm>
            <a:custGeom>
              <a:avLst/>
              <a:gdLst/>
              <a:ahLst/>
              <a:cxnLst/>
              <a:rect l="0" t="0" r="0" b="0"/>
              <a:pathLst>
                <a:path w="129634" h="263058">
                  <a:moveTo>
                    <a:pt x="0" y="0"/>
                  </a:moveTo>
                  <a:lnTo>
                    <a:pt x="25193" y="6280"/>
                  </a:lnTo>
                  <a:cubicBezTo>
                    <a:pt x="40893" y="13313"/>
                    <a:pt x="55466" y="23156"/>
                    <a:pt x="68928" y="35728"/>
                  </a:cubicBezTo>
                  <a:cubicBezTo>
                    <a:pt x="95853" y="61002"/>
                    <a:pt x="113378" y="94910"/>
                    <a:pt x="121507" y="137709"/>
                  </a:cubicBezTo>
                  <a:cubicBezTo>
                    <a:pt x="129634" y="180763"/>
                    <a:pt x="124173" y="213275"/>
                    <a:pt x="104996" y="235372"/>
                  </a:cubicBezTo>
                  <a:cubicBezTo>
                    <a:pt x="88105" y="254931"/>
                    <a:pt x="61690" y="263058"/>
                    <a:pt x="25748" y="260391"/>
                  </a:cubicBezTo>
                  <a:lnTo>
                    <a:pt x="0" y="254509"/>
                  </a:lnTo>
                  <a:lnTo>
                    <a:pt x="0" y="211171"/>
                  </a:lnTo>
                  <a:lnTo>
                    <a:pt x="17366" y="215815"/>
                  </a:lnTo>
                  <a:cubicBezTo>
                    <a:pt x="37305" y="217339"/>
                    <a:pt x="52419" y="211370"/>
                    <a:pt x="62578" y="197781"/>
                  </a:cubicBezTo>
                  <a:cubicBezTo>
                    <a:pt x="72865" y="184191"/>
                    <a:pt x="75024" y="162221"/>
                    <a:pt x="69309" y="131740"/>
                  </a:cubicBezTo>
                  <a:cubicBezTo>
                    <a:pt x="63595" y="101769"/>
                    <a:pt x="53053" y="79163"/>
                    <a:pt x="37559" y="63669"/>
                  </a:cubicBezTo>
                  <a:cubicBezTo>
                    <a:pt x="29876" y="55985"/>
                    <a:pt x="21526" y="50016"/>
                    <a:pt x="12524" y="45777"/>
                  </a:cubicBezTo>
                  <a:lnTo>
                    <a:pt x="0" y="4252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40" name="Shape 191"/>
            <p:cNvSpPr/>
            <p:nvPr/>
          </p:nvSpPr>
          <p:spPr>
            <a:xfrm>
              <a:off x="6005703" y="202057"/>
              <a:ext cx="134703" cy="270403"/>
            </a:xfrm>
            <a:custGeom>
              <a:avLst/>
              <a:gdLst/>
              <a:ahLst/>
              <a:cxnLst/>
              <a:rect l="0" t="0" r="0" b="0"/>
              <a:pathLst>
                <a:path w="134703" h="270403">
                  <a:moveTo>
                    <a:pt x="0" y="0"/>
                  </a:moveTo>
                  <a:cubicBezTo>
                    <a:pt x="33147" y="4953"/>
                    <a:pt x="66294" y="9779"/>
                    <a:pt x="99441" y="14478"/>
                  </a:cubicBezTo>
                  <a:cubicBezTo>
                    <a:pt x="113030" y="16446"/>
                    <a:pt x="124714" y="18605"/>
                    <a:pt x="134477" y="21002"/>
                  </a:cubicBezTo>
                  <a:lnTo>
                    <a:pt x="134703" y="21079"/>
                  </a:lnTo>
                  <a:lnTo>
                    <a:pt x="134703" y="62941"/>
                  </a:lnTo>
                  <a:lnTo>
                    <a:pt x="119031" y="59468"/>
                  </a:lnTo>
                  <a:cubicBezTo>
                    <a:pt x="110966" y="58039"/>
                    <a:pt x="100330" y="56388"/>
                    <a:pt x="87122" y="54483"/>
                  </a:cubicBezTo>
                  <a:cubicBezTo>
                    <a:pt x="77470" y="53086"/>
                    <a:pt x="67818" y="51689"/>
                    <a:pt x="58166" y="50292"/>
                  </a:cubicBezTo>
                  <a:cubicBezTo>
                    <a:pt x="61976" y="70104"/>
                    <a:pt x="65659" y="90043"/>
                    <a:pt x="69469" y="109855"/>
                  </a:cubicBezTo>
                  <a:cubicBezTo>
                    <a:pt x="80518" y="111506"/>
                    <a:pt x="91567" y="113157"/>
                    <a:pt x="102616" y="114681"/>
                  </a:cubicBezTo>
                  <a:cubicBezTo>
                    <a:pt x="112522" y="116141"/>
                    <a:pt x="120523" y="117221"/>
                    <a:pt x="126619" y="117951"/>
                  </a:cubicBezTo>
                  <a:lnTo>
                    <a:pt x="134703" y="118706"/>
                  </a:lnTo>
                  <a:lnTo>
                    <a:pt x="134703" y="161523"/>
                  </a:lnTo>
                  <a:lnTo>
                    <a:pt x="118237" y="158750"/>
                  </a:lnTo>
                  <a:cubicBezTo>
                    <a:pt x="104775" y="156718"/>
                    <a:pt x="91186" y="154813"/>
                    <a:pt x="77724" y="152781"/>
                  </a:cubicBezTo>
                  <a:cubicBezTo>
                    <a:pt x="82042" y="175768"/>
                    <a:pt x="86360" y="198628"/>
                    <a:pt x="90805" y="221615"/>
                  </a:cubicBezTo>
                  <a:lnTo>
                    <a:pt x="134703" y="227954"/>
                  </a:lnTo>
                  <a:lnTo>
                    <a:pt x="134703" y="270403"/>
                  </a:lnTo>
                  <a:lnTo>
                    <a:pt x="133604" y="270256"/>
                  </a:lnTo>
                  <a:cubicBezTo>
                    <a:pt x="105410" y="266192"/>
                    <a:pt x="77216" y="262001"/>
                    <a:pt x="49022" y="257810"/>
                  </a:cubicBezTo>
                  <a:cubicBezTo>
                    <a:pt x="32639" y="171831"/>
                    <a:pt x="16256" y="85852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41" name="Shape 192"/>
            <p:cNvSpPr/>
            <p:nvPr/>
          </p:nvSpPr>
          <p:spPr>
            <a:xfrm>
              <a:off x="5859717" y="184809"/>
              <a:ext cx="145605" cy="267565"/>
            </a:xfrm>
            <a:custGeom>
              <a:avLst/>
              <a:gdLst/>
              <a:ahLst/>
              <a:cxnLst/>
              <a:rect l="0" t="0" r="0" b="0"/>
              <a:pathLst>
                <a:path w="145605" h="267565">
                  <a:moveTo>
                    <a:pt x="0" y="0"/>
                  </a:moveTo>
                  <a:lnTo>
                    <a:pt x="145605" y="267565"/>
                  </a:lnTo>
                  <a:cubicBezTo>
                    <a:pt x="127444" y="264771"/>
                    <a:pt x="109410" y="262104"/>
                    <a:pt x="91249" y="259310"/>
                  </a:cubicBezTo>
                  <a:cubicBezTo>
                    <a:pt x="80327" y="238736"/>
                    <a:pt x="69405" y="218162"/>
                    <a:pt x="58356" y="197588"/>
                  </a:cubicBezTo>
                  <a:lnTo>
                    <a:pt x="0" y="188484"/>
                  </a:lnTo>
                  <a:lnTo>
                    <a:pt x="0" y="146153"/>
                  </a:lnTo>
                  <a:lnTo>
                    <a:pt x="33972" y="151360"/>
                  </a:lnTo>
                  <a:lnTo>
                    <a:pt x="0" y="859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42" name="Shape 193"/>
            <p:cNvSpPr/>
            <p:nvPr/>
          </p:nvSpPr>
          <p:spPr>
            <a:xfrm>
              <a:off x="6758686" y="280289"/>
              <a:ext cx="122882" cy="259385"/>
            </a:xfrm>
            <a:custGeom>
              <a:avLst/>
              <a:gdLst/>
              <a:ahLst/>
              <a:cxnLst/>
              <a:rect l="0" t="0" r="0" b="0"/>
              <a:pathLst>
                <a:path w="122882" h="259385">
                  <a:moveTo>
                    <a:pt x="0" y="0"/>
                  </a:moveTo>
                  <a:cubicBezTo>
                    <a:pt x="30861" y="1016"/>
                    <a:pt x="61595" y="1651"/>
                    <a:pt x="92456" y="2032"/>
                  </a:cubicBezTo>
                  <a:lnTo>
                    <a:pt x="122882" y="3728"/>
                  </a:lnTo>
                  <a:lnTo>
                    <a:pt x="122882" y="47944"/>
                  </a:lnTo>
                  <a:lnTo>
                    <a:pt x="107474" y="46244"/>
                  </a:lnTo>
                  <a:cubicBezTo>
                    <a:pt x="100520" y="45815"/>
                    <a:pt x="91948" y="45530"/>
                    <a:pt x="81788" y="45339"/>
                  </a:cubicBezTo>
                  <a:cubicBezTo>
                    <a:pt x="74168" y="45212"/>
                    <a:pt x="66548" y="45085"/>
                    <a:pt x="58801" y="44958"/>
                  </a:cubicBezTo>
                  <a:cubicBezTo>
                    <a:pt x="69723" y="101854"/>
                    <a:pt x="80518" y="158750"/>
                    <a:pt x="91313" y="215646"/>
                  </a:cubicBezTo>
                  <a:lnTo>
                    <a:pt x="122882" y="216067"/>
                  </a:lnTo>
                  <a:lnTo>
                    <a:pt x="122882" y="259385"/>
                  </a:lnTo>
                  <a:lnTo>
                    <a:pt x="49149" y="257810"/>
                  </a:lnTo>
                  <a:cubicBezTo>
                    <a:pt x="32766" y="171831"/>
                    <a:pt x="16383" y="85979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43" name="Shape 194"/>
            <p:cNvSpPr/>
            <p:nvPr/>
          </p:nvSpPr>
          <p:spPr>
            <a:xfrm>
              <a:off x="6635877" y="274320"/>
              <a:ext cx="99568" cy="260731"/>
            </a:xfrm>
            <a:custGeom>
              <a:avLst/>
              <a:gdLst/>
              <a:ahLst/>
              <a:cxnLst/>
              <a:rect l="0" t="0" r="0" b="0"/>
              <a:pathLst>
                <a:path w="99568" h="260731">
                  <a:moveTo>
                    <a:pt x="0" y="0"/>
                  </a:moveTo>
                  <a:cubicBezTo>
                    <a:pt x="16891" y="1016"/>
                    <a:pt x="33655" y="2032"/>
                    <a:pt x="50546" y="2921"/>
                  </a:cubicBezTo>
                  <a:cubicBezTo>
                    <a:pt x="66929" y="88900"/>
                    <a:pt x="83312" y="174752"/>
                    <a:pt x="99568" y="260731"/>
                  </a:cubicBezTo>
                  <a:cubicBezTo>
                    <a:pt x="82804" y="259842"/>
                    <a:pt x="65913" y="258953"/>
                    <a:pt x="49149" y="257810"/>
                  </a:cubicBezTo>
                  <a:cubicBezTo>
                    <a:pt x="32766" y="171958"/>
                    <a:pt x="16383" y="85979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44" name="Shape 195"/>
            <p:cNvSpPr/>
            <p:nvPr/>
          </p:nvSpPr>
          <p:spPr>
            <a:xfrm>
              <a:off x="6402451" y="256286"/>
              <a:ext cx="224663" cy="271907"/>
            </a:xfrm>
            <a:custGeom>
              <a:avLst/>
              <a:gdLst/>
              <a:ahLst/>
              <a:cxnLst/>
              <a:rect l="0" t="0" r="0" b="0"/>
              <a:pathLst>
                <a:path w="224663" h="271907">
                  <a:moveTo>
                    <a:pt x="0" y="0"/>
                  </a:moveTo>
                  <a:cubicBezTo>
                    <a:pt x="16764" y="1778"/>
                    <a:pt x="33528" y="3556"/>
                    <a:pt x="50292" y="5207"/>
                  </a:cubicBezTo>
                  <a:cubicBezTo>
                    <a:pt x="63754" y="75946"/>
                    <a:pt x="77216" y="146685"/>
                    <a:pt x="90678" y="217297"/>
                  </a:cubicBezTo>
                  <a:cubicBezTo>
                    <a:pt x="132588" y="221488"/>
                    <a:pt x="174498" y="225171"/>
                    <a:pt x="216408" y="228346"/>
                  </a:cubicBezTo>
                  <a:cubicBezTo>
                    <a:pt x="219075" y="242824"/>
                    <a:pt x="221869" y="257429"/>
                    <a:pt x="224663" y="271907"/>
                  </a:cubicBezTo>
                  <a:cubicBezTo>
                    <a:pt x="165989" y="267462"/>
                    <a:pt x="107188" y="262001"/>
                    <a:pt x="48641" y="255778"/>
                  </a:cubicBezTo>
                  <a:cubicBezTo>
                    <a:pt x="32512" y="170561"/>
                    <a:pt x="16256" y="85344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45" name="Shape 196"/>
            <p:cNvSpPr/>
            <p:nvPr/>
          </p:nvSpPr>
          <p:spPr>
            <a:xfrm>
              <a:off x="6278245" y="239776"/>
              <a:ext cx="99314" cy="264033"/>
            </a:xfrm>
            <a:custGeom>
              <a:avLst/>
              <a:gdLst/>
              <a:ahLst/>
              <a:cxnLst/>
              <a:rect l="0" t="0" r="0" b="0"/>
              <a:pathLst>
                <a:path w="99314" h="264033">
                  <a:moveTo>
                    <a:pt x="0" y="0"/>
                  </a:moveTo>
                  <a:cubicBezTo>
                    <a:pt x="16637" y="2159"/>
                    <a:pt x="33401" y="4191"/>
                    <a:pt x="50165" y="6096"/>
                  </a:cubicBezTo>
                  <a:cubicBezTo>
                    <a:pt x="66548" y="92075"/>
                    <a:pt x="82931" y="178054"/>
                    <a:pt x="99314" y="264033"/>
                  </a:cubicBezTo>
                  <a:cubicBezTo>
                    <a:pt x="82550" y="262001"/>
                    <a:pt x="65786" y="259969"/>
                    <a:pt x="49149" y="257937"/>
                  </a:cubicBezTo>
                  <a:cubicBezTo>
                    <a:pt x="32766" y="171958"/>
                    <a:pt x="16383" y="85979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46" name="Shape 197"/>
            <p:cNvSpPr/>
            <p:nvPr/>
          </p:nvSpPr>
          <p:spPr>
            <a:xfrm>
              <a:off x="6140407" y="223136"/>
              <a:ext cx="111930" cy="256384"/>
            </a:xfrm>
            <a:custGeom>
              <a:avLst/>
              <a:gdLst/>
              <a:ahLst/>
              <a:cxnLst/>
              <a:rect l="0" t="0" r="0" b="0"/>
              <a:pathLst>
                <a:path w="111930" h="256384">
                  <a:moveTo>
                    <a:pt x="0" y="0"/>
                  </a:moveTo>
                  <a:lnTo>
                    <a:pt x="23284" y="7877"/>
                  </a:lnTo>
                  <a:cubicBezTo>
                    <a:pt x="35222" y="13592"/>
                    <a:pt x="46017" y="22228"/>
                    <a:pt x="55542" y="33912"/>
                  </a:cubicBezTo>
                  <a:cubicBezTo>
                    <a:pt x="65194" y="45723"/>
                    <a:pt x="71290" y="58296"/>
                    <a:pt x="73830" y="71758"/>
                  </a:cubicBezTo>
                  <a:cubicBezTo>
                    <a:pt x="76243" y="84204"/>
                    <a:pt x="75100" y="94999"/>
                    <a:pt x="70528" y="104143"/>
                  </a:cubicBezTo>
                  <a:cubicBezTo>
                    <a:pt x="65956" y="113287"/>
                    <a:pt x="58844" y="119510"/>
                    <a:pt x="49447" y="122939"/>
                  </a:cubicBezTo>
                  <a:cubicBezTo>
                    <a:pt x="64940" y="129416"/>
                    <a:pt x="78022" y="138560"/>
                    <a:pt x="88435" y="150498"/>
                  </a:cubicBezTo>
                  <a:cubicBezTo>
                    <a:pt x="98849" y="162309"/>
                    <a:pt x="105453" y="176025"/>
                    <a:pt x="108374" y="191519"/>
                  </a:cubicBezTo>
                  <a:cubicBezTo>
                    <a:pt x="111930" y="210315"/>
                    <a:pt x="109644" y="225428"/>
                    <a:pt x="101516" y="236985"/>
                  </a:cubicBezTo>
                  <a:cubicBezTo>
                    <a:pt x="93388" y="248542"/>
                    <a:pt x="82340" y="254765"/>
                    <a:pt x="68369" y="255908"/>
                  </a:cubicBezTo>
                  <a:cubicBezTo>
                    <a:pt x="61130" y="256384"/>
                    <a:pt x="46319" y="255289"/>
                    <a:pt x="23881" y="252515"/>
                  </a:cubicBezTo>
                  <a:lnTo>
                    <a:pt x="0" y="249324"/>
                  </a:lnTo>
                  <a:lnTo>
                    <a:pt x="0" y="206875"/>
                  </a:lnTo>
                  <a:lnTo>
                    <a:pt x="2710" y="207267"/>
                  </a:lnTo>
                  <a:cubicBezTo>
                    <a:pt x="23158" y="210188"/>
                    <a:pt x="36111" y="211077"/>
                    <a:pt x="41572" y="210061"/>
                  </a:cubicBezTo>
                  <a:cubicBezTo>
                    <a:pt x="47034" y="209045"/>
                    <a:pt x="51224" y="206251"/>
                    <a:pt x="54146" y="201425"/>
                  </a:cubicBezTo>
                  <a:cubicBezTo>
                    <a:pt x="57066" y="196599"/>
                    <a:pt x="57702" y="190122"/>
                    <a:pt x="56178" y="181994"/>
                  </a:cubicBezTo>
                  <a:cubicBezTo>
                    <a:pt x="54527" y="173612"/>
                    <a:pt x="51097" y="166373"/>
                    <a:pt x="45890" y="160277"/>
                  </a:cubicBezTo>
                  <a:cubicBezTo>
                    <a:pt x="40556" y="154308"/>
                    <a:pt x="34334" y="149736"/>
                    <a:pt x="26967" y="146688"/>
                  </a:cubicBezTo>
                  <a:cubicBezTo>
                    <a:pt x="23285" y="145227"/>
                    <a:pt x="17823" y="143735"/>
                    <a:pt x="10585" y="142227"/>
                  </a:cubicBezTo>
                  <a:lnTo>
                    <a:pt x="0" y="140444"/>
                  </a:lnTo>
                  <a:lnTo>
                    <a:pt x="0" y="97627"/>
                  </a:lnTo>
                  <a:lnTo>
                    <a:pt x="4488" y="98047"/>
                  </a:lnTo>
                  <a:cubicBezTo>
                    <a:pt x="12871" y="98047"/>
                    <a:pt x="18966" y="95888"/>
                    <a:pt x="22777" y="91570"/>
                  </a:cubicBezTo>
                  <a:cubicBezTo>
                    <a:pt x="26713" y="87252"/>
                    <a:pt x="27856" y="80775"/>
                    <a:pt x="26205" y="72266"/>
                  </a:cubicBezTo>
                  <a:cubicBezTo>
                    <a:pt x="24681" y="64646"/>
                    <a:pt x="21634" y="58169"/>
                    <a:pt x="16808" y="52835"/>
                  </a:cubicBezTo>
                  <a:cubicBezTo>
                    <a:pt x="11854" y="47628"/>
                    <a:pt x="6521" y="43945"/>
                    <a:pt x="805" y="42040"/>
                  </a:cubicBezTo>
                  <a:lnTo>
                    <a:pt x="0" y="4186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47" name="Shape 198"/>
            <p:cNvSpPr/>
            <p:nvPr/>
          </p:nvSpPr>
          <p:spPr>
            <a:xfrm>
              <a:off x="6881569" y="284017"/>
              <a:ext cx="117401" cy="256241"/>
            </a:xfrm>
            <a:custGeom>
              <a:avLst/>
              <a:gdLst/>
              <a:ahLst/>
              <a:cxnLst/>
              <a:rect l="0" t="0" r="0" b="0"/>
              <a:pathLst>
                <a:path w="117401" h="256241">
                  <a:moveTo>
                    <a:pt x="0" y="0"/>
                  </a:moveTo>
                  <a:lnTo>
                    <a:pt x="625" y="35"/>
                  </a:lnTo>
                  <a:cubicBezTo>
                    <a:pt x="9642" y="1130"/>
                    <a:pt x="17325" y="2750"/>
                    <a:pt x="23675" y="4909"/>
                  </a:cubicBezTo>
                  <a:cubicBezTo>
                    <a:pt x="36375" y="9226"/>
                    <a:pt x="48822" y="16592"/>
                    <a:pt x="60760" y="26879"/>
                  </a:cubicBezTo>
                  <a:cubicBezTo>
                    <a:pt x="72825" y="37166"/>
                    <a:pt x="83238" y="50501"/>
                    <a:pt x="92128" y="67011"/>
                  </a:cubicBezTo>
                  <a:cubicBezTo>
                    <a:pt x="101019" y="83522"/>
                    <a:pt x="107750" y="104095"/>
                    <a:pt x="112449" y="128860"/>
                  </a:cubicBezTo>
                  <a:cubicBezTo>
                    <a:pt x="116767" y="151212"/>
                    <a:pt x="117401" y="170643"/>
                    <a:pt x="114608" y="187280"/>
                  </a:cubicBezTo>
                  <a:cubicBezTo>
                    <a:pt x="111813" y="203791"/>
                    <a:pt x="106607" y="216998"/>
                    <a:pt x="99368" y="226778"/>
                  </a:cubicBezTo>
                  <a:cubicBezTo>
                    <a:pt x="92001" y="236556"/>
                    <a:pt x="82223" y="243922"/>
                    <a:pt x="70158" y="248875"/>
                  </a:cubicBezTo>
                  <a:cubicBezTo>
                    <a:pt x="58093" y="253828"/>
                    <a:pt x="41837" y="256241"/>
                    <a:pt x="21389" y="256115"/>
                  </a:cubicBezTo>
                  <a:lnTo>
                    <a:pt x="0" y="255658"/>
                  </a:lnTo>
                  <a:lnTo>
                    <a:pt x="0" y="212339"/>
                  </a:lnTo>
                  <a:lnTo>
                    <a:pt x="6531" y="212426"/>
                  </a:lnTo>
                  <a:cubicBezTo>
                    <a:pt x="22787" y="212553"/>
                    <a:pt x="34344" y="211284"/>
                    <a:pt x="41201" y="208743"/>
                  </a:cubicBezTo>
                  <a:cubicBezTo>
                    <a:pt x="47933" y="206203"/>
                    <a:pt x="53267" y="202266"/>
                    <a:pt x="56950" y="197060"/>
                  </a:cubicBezTo>
                  <a:cubicBezTo>
                    <a:pt x="60506" y="191853"/>
                    <a:pt x="62919" y="183597"/>
                    <a:pt x="63808" y="172294"/>
                  </a:cubicBezTo>
                  <a:cubicBezTo>
                    <a:pt x="64697" y="160991"/>
                    <a:pt x="63426" y="146132"/>
                    <a:pt x="59871" y="127717"/>
                  </a:cubicBezTo>
                  <a:cubicBezTo>
                    <a:pt x="56314" y="108667"/>
                    <a:pt x="51870" y="93681"/>
                    <a:pt x="46663" y="82632"/>
                  </a:cubicBezTo>
                  <a:cubicBezTo>
                    <a:pt x="41328" y="71710"/>
                    <a:pt x="34851" y="63074"/>
                    <a:pt x="26977" y="56724"/>
                  </a:cubicBezTo>
                  <a:cubicBezTo>
                    <a:pt x="19231" y="50501"/>
                    <a:pt x="10340" y="46310"/>
                    <a:pt x="562" y="44278"/>
                  </a:cubicBezTo>
                  <a:lnTo>
                    <a:pt x="0" y="4421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48" name="Shape 199"/>
            <p:cNvSpPr/>
            <p:nvPr/>
          </p:nvSpPr>
          <p:spPr>
            <a:xfrm>
              <a:off x="7059169" y="270510"/>
              <a:ext cx="104711" cy="267335"/>
            </a:xfrm>
            <a:custGeom>
              <a:avLst/>
              <a:gdLst/>
              <a:ahLst/>
              <a:cxnLst/>
              <a:rect l="0" t="0" r="0" b="0"/>
              <a:pathLst>
                <a:path w="104711" h="267335">
                  <a:moveTo>
                    <a:pt x="101981" y="0"/>
                  </a:moveTo>
                  <a:lnTo>
                    <a:pt x="104711" y="4524"/>
                  </a:lnTo>
                  <a:lnTo>
                    <a:pt x="104711" y="94861"/>
                  </a:lnTo>
                  <a:lnTo>
                    <a:pt x="86233" y="62357"/>
                  </a:lnTo>
                  <a:cubicBezTo>
                    <a:pt x="81025" y="95123"/>
                    <a:pt x="75819" y="127889"/>
                    <a:pt x="70485" y="160655"/>
                  </a:cubicBezTo>
                  <a:lnTo>
                    <a:pt x="104711" y="157861"/>
                  </a:lnTo>
                  <a:lnTo>
                    <a:pt x="104711" y="201931"/>
                  </a:lnTo>
                  <a:lnTo>
                    <a:pt x="63373" y="205232"/>
                  </a:lnTo>
                  <a:cubicBezTo>
                    <a:pt x="60198" y="225171"/>
                    <a:pt x="57023" y="244983"/>
                    <a:pt x="53848" y="264795"/>
                  </a:cubicBezTo>
                  <a:cubicBezTo>
                    <a:pt x="35813" y="265811"/>
                    <a:pt x="17907" y="266700"/>
                    <a:pt x="0" y="267335"/>
                  </a:cubicBezTo>
                  <a:cubicBezTo>
                    <a:pt x="16128" y="179959"/>
                    <a:pt x="32385" y="92329"/>
                    <a:pt x="48513" y="4191"/>
                  </a:cubicBezTo>
                  <a:cubicBezTo>
                    <a:pt x="66294" y="2921"/>
                    <a:pt x="84074" y="1524"/>
                    <a:pt x="10198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49" name="Shape 200"/>
            <p:cNvSpPr/>
            <p:nvPr/>
          </p:nvSpPr>
          <p:spPr>
            <a:xfrm>
              <a:off x="7163880" y="275034"/>
              <a:ext cx="146367" cy="248841"/>
            </a:xfrm>
            <a:custGeom>
              <a:avLst/>
              <a:gdLst/>
              <a:ahLst/>
              <a:cxnLst/>
              <a:rect l="0" t="0" r="0" b="0"/>
              <a:pathLst>
                <a:path w="146367" h="248841">
                  <a:moveTo>
                    <a:pt x="0" y="0"/>
                  </a:moveTo>
                  <a:lnTo>
                    <a:pt x="146367" y="242491"/>
                  </a:lnTo>
                  <a:cubicBezTo>
                    <a:pt x="128333" y="244777"/>
                    <a:pt x="110172" y="246936"/>
                    <a:pt x="91884" y="248841"/>
                  </a:cubicBezTo>
                  <a:cubicBezTo>
                    <a:pt x="80835" y="230172"/>
                    <a:pt x="69914" y="211376"/>
                    <a:pt x="58864" y="192707"/>
                  </a:cubicBezTo>
                  <a:lnTo>
                    <a:pt x="0" y="197407"/>
                  </a:lnTo>
                  <a:lnTo>
                    <a:pt x="0" y="153337"/>
                  </a:lnTo>
                  <a:lnTo>
                    <a:pt x="34227" y="150543"/>
                  </a:lnTo>
                  <a:lnTo>
                    <a:pt x="0" y="903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50" name="Shape 201"/>
            <p:cNvSpPr/>
            <p:nvPr/>
          </p:nvSpPr>
          <p:spPr>
            <a:xfrm>
              <a:off x="7310501" y="233881"/>
              <a:ext cx="121391" cy="276913"/>
            </a:xfrm>
            <a:custGeom>
              <a:avLst/>
              <a:gdLst/>
              <a:ahLst/>
              <a:cxnLst/>
              <a:rect l="0" t="0" r="0" b="0"/>
              <a:pathLst>
                <a:path w="121391" h="276913">
                  <a:moveTo>
                    <a:pt x="121391" y="0"/>
                  </a:moveTo>
                  <a:lnTo>
                    <a:pt x="121391" y="45930"/>
                  </a:lnTo>
                  <a:lnTo>
                    <a:pt x="106172" y="47059"/>
                  </a:lnTo>
                  <a:cubicBezTo>
                    <a:pt x="99378" y="47932"/>
                    <a:pt x="90996" y="49266"/>
                    <a:pt x="81026" y="50980"/>
                  </a:cubicBezTo>
                  <a:cubicBezTo>
                    <a:pt x="73533" y="52377"/>
                    <a:pt x="65913" y="53647"/>
                    <a:pt x="58293" y="54917"/>
                  </a:cubicBezTo>
                  <a:cubicBezTo>
                    <a:pt x="69215" y="111813"/>
                    <a:pt x="80010" y="168582"/>
                    <a:pt x="90805" y="225478"/>
                  </a:cubicBezTo>
                  <a:lnTo>
                    <a:pt x="121391" y="220190"/>
                  </a:lnTo>
                  <a:lnTo>
                    <a:pt x="121391" y="264987"/>
                  </a:lnTo>
                  <a:lnTo>
                    <a:pt x="49149" y="276913"/>
                  </a:lnTo>
                  <a:cubicBezTo>
                    <a:pt x="32766" y="190934"/>
                    <a:pt x="16383" y="105082"/>
                    <a:pt x="0" y="19103"/>
                  </a:cubicBezTo>
                  <a:cubicBezTo>
                    <a:pt x="30480" y="14658"/>
                    <a:pt x="61087" y="9578"/>
                    <a:pt x="91313" y="4117"/>
                  </a:cubicBezTo>
                  <a:lnTo>
                    <a:pt x="1213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51" name="Shape 202"/>
            <p:cNvSpPr/>
            <p:nvPr/>
          </p:nvSpPr>
          <p:spPr>
            <a:xfrm>
              <a:off x="7431892" y="233235"/>
              <a:ext cx="115464" cy="265632"/>
            </a:xfrm>
            <a:custGeom>
              <a:avLst/>
              <a:gdLst/>
              <a:ahLst/>
              <a:cxnLst/>
              <a:rect l="0" t="0" r="0" b="0"/>
              <a:pathLst>
                <a:path w="115464" h="265632">
                  <a:moveTo>
                    <a:pt x="307" y="603"/>
                  </a:moveTo>
                  <a:cubicBezTo>
                    <a:pt x="9133" y="0"/>
                    <a:pt x="16658" y="190"/>
                    <a:pt x="22881" y="1207"/>
                  </a:cubicBezTo>
                  <a:cubicBezTo>
                    <a:pt x="35454" y="3239"/>
                    <a:pt x="47519" y="8318"/>
                    <a:pt x="59330" y="16573"/>
                  </a:cubicBezTo>
                  <a:cubicBezTo>
                    <a:pt x="71141" y="24955"/>
                    <a:pt x="81428" y="36640"/>
                    <a:pt x="90191" y="52007"/>
                  </a:cubicBezTo>
                  <a:cubicBezTo>
                    <a:pt x="98954" y="67501"/>
                    <a:pt x="105685" y="87440"/>
                    <a:pt x="110384" y="112204"/>
                  </a:cubicBezTo>
                  <a:cubicBezTo>
                    <a:pt x="114702" y="134429"/>
                    <a:pt x="115464" y="154496"/>
                    <a:pt x="112670" y="172403"/>
                  </a:cubicBezTo>
                  <a:cubicBezTo>
                    <a:pt x="110003" y="190183"/>
                    <a:pt x="105050" y="204915"/>
                    <a:pt x="97938" y="216472"/>
                  </a:cubicBezTo>
                  <a:cubicBezTo>
                    <a:pt x="90699" y="228155"/>
                    <a:pt x="81301" y="237680"/>
                    <a:pt x="69363" y="245173"/>
                  </a:cubicBezTo>
                  <a:cubicBezTo>
                    <a:pt x="57552" y="252666"/>
                    <a:pt x="41677" y="258382"/>
                    <a:pt x="21611" y="262065"/>
                  </a:cubicBezTo>
                  <a:lnTo>
                    <a:pt x="0" y="265632"/>
                  </a:lnTo>
                  <a:lnTo>
                    <a:pt x="0" y="220836"/>
                  </a:lnTo>
                  <a:lnTo>
                    <a:pt x="6879" y="219647"/>
                  </a:lnTo>
                  <a:cubicBezTo>
                    <a:pt x="22881" y="216726"/>
                    <a:pt x="34184" y="213170"/>
                    <a:pt x="40788" y="209233"/>
                  </a:cubicBezTo>
                  <a:cubicBezTo>
                    <a:pt x="47519" y="205168"/>
                    <a:pt x="52599" y="200089"/>
                    <a:pt x="56155" y="193992"/>
                  </a:cubicBezTo>
                  <a:cubicBezTo>
                    <a:pt x="59838" y="187897"/>
                    <a:pt x="61997" y="178879"/>
                    <a:pt x="62886" y="166941"/>
                  </a:cubicBezTo>
                  <a:cubicBezTo>
                    <a:pt x="63648" y="155130"/>
                    <a:pt x="62378" y="139891"/>
                    <a:pt x="58822" y="121603"/>
                  </a:cubicBezTo>
                  <a:cubicBezTo>
                    <a:pt x="55266" y="102426"/>
                    <a:pt x="50821" y="87693"/>
                    <a:pt x="45741" y="77407"/>
                  </a:cubicBezTo>
                  <a:cubicBezTo>
                    <a:pt x="40534" y="66992"/>
                    <a:pt x="34057" y="59372"/>
                    <a:pt x="26437" y="54292"/>
                  </a:cubicBezTo>
                  <a:cubicBezTo>
                    <a:pt x="18690" y="49340"/>
                    <a:pt x="10054" y="46672"/>
                    <a:pt x="402" y="46546"/>
                  </a:cubicBezTo>
                  <a:lnTo>
                    <a:pt x="0" y="46575"/>
                  </a:lnTo>
                  <a:lnTo>
                    <a:pt x="0" y="645"/>
                  </a:lnTo>
                  <a:lnTo>
                    <a:pt x="307" y="60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52" name="Shape 203"/>
            <p:cNvSpPr/>
            <p:nvPr/>
          </p:nvSpPr>
          <p:spPr>
            <a:xfrm>
              <a:off x="6083427" y="354838"/>
              <a:ext cx="114681" cy="79375"/>
            </a:xfrm>
            <a:custGeom>
              <a:avLst/>
              <a:gdLst/>
              <a:ahLst/>
              <a:cxnLst/>
              <a:rect l="0" t="0" r="0" b="0"/>
              <a:pathLst>
                <a:path w="114681" h="79375">
                  <a:moveTo>
                    <a:pt x="0" y="0"/>
                  </a:moveTo>
                  <a:cubicBezTo>
                    <a:pt x="4318" y="22987"/>
                    <a:pt x="8636" y="45847"/>
                    <a:pt x="13081" y="68834"/>
                  </a:cubicBezTo>
                  <a:cubicBezTo>
                    <a:pt x="28575" y="71120"/>
                    <a:pt x="44069" y="73279"/>
                    <a:pt x="59690" y="75565"/>
                  </a:cubicBezTo>
                  <a:cubicBezTo>
                    <a:pt x="80137" y="78486"/>
                    <a:pt x="93091" y="79375"/>
                    <a:pt x="98552" y="78359"/>
                  </a:cubicBezTo>
                  <a:cubicBezTo>
                    <a:pt x="104013" y="77343"/>
                    <a:pt x="108204" y="74549"/>
                    <a:pt x="111125" y="69723"/>
                  </a:cubicBezTo>
                  <a:cubicBezTo>
                    <a:pt x="114046" y="64897"/>
                    <a:pt x="114681" y="58420"/>
                    <a:pt x="113157" y="50292"/>
                  </a:cubicBezTo>
                  <a:cubicBezTo>
                    <a:pt x="111506" y="41910"/>
                    <a:pt x="108077" y="34671"/>
                    <a:pt x="102870" y="28575"/>
                  </a:cubicBezTo>
                  <a:cubicBezTo>
                    <a:pt x="97536" y="22606"/>
                    <a:pt x="91313" y="18034"/>
                    <a:pt x="83947" y="14986"/>
                  </a:cubicBezTo>
                  <a:cubicBezTo>
                    <a:pt x="76581" y="12065"/>
                    <a:pt x="62103" y="9017"/>
                    <a:pt x="40513" y="5969"/>
                  </a:cubicBezTo>
                  <a:cubicBezTo>
                    <a:pt x="27051" y="3937"/>
                    <a:pt x="13462" y="2032"/>
                    <a:pt x="0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53" name="Shape 204"/>
            <p:cNvSpPr/>
            <p:nvPr/>
          </p:nvSpPr>
          <p:spPr>
            <a:xfrm>
              <a:off x="7129653" y="332867"/>
              <a:ext cx="68453" cy="98298"/>
            </a:xfrm>
            <a:custGeom>
              <a:avLst/>
              <a:gdLst/>
              <a:ahLst/>
              <a:cxnLst/>
              <a:rect l="0" t="0" r="0" b="0"/>
              <a:pathLst>
                <a:path w="68453" h="98298">
                  <a:moveTo>
                    <a:pt x="15748" y="0"/>
                  </a:moveTo>
                  <a:cubicBezTo>
                    <a:pt x="10540" y="32766"/>
                    <a:pt x="5334" y="65532"/>
                    <a:pt x="0" y="98298"/>
                  </a:cubicBezTo>
                  <a:cubicBezTo>
                    <a:pt x="22860" y="96647"/>
                    <a:pt x="45720" y="94869"/>
                    <a:pt x="68453" y="92710"/>
                  </a:cubicBezTo>
                  <a:cubicBezTo>
                    <a:pt x="50927" y="61849"/>
                    <a:pt x="33274" y="30988"/>
                    <a:pt x="15748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54" name="Shape 205"/>
            <p:cNvSpPr/>
            <p:nvPr/>
          </p:nvSpPr>
          <p:spPr>
            <a:xfrm>
              <a:off x="5825744" y="235204"/>
              <a:ext cx="67945" cy="100965"/>
            </a:xfrm>
            <a:custGeom>
              <a:avLst/>
              <a:gdLst/>
              <a:ahLst/>
              <a:cxnLst/>
              <a:rect l="0" t="0" r="0" b="0"/>
              <a:pathLst>
                <a:path w="67945" h="100965">
                  <a:moveTo>
                    <a:pt x="15494" y="0"/>
                  </a:moveTo>
                  <a:cubicBezTo>
                    <a:pt x="10287" y="30226"/>
                    <a:pt x="5207" y="60325"/>
                    <a:pt x="0" y="90551"/>
                  </a:cubicBezTo>
                  <a:cubicBezTo>
                    <a:pt x="22733" y="93980"/>
                    <a:pt x="45339" y="97536"/>
                    <a:pt x="67945" y="100965"/>
                  </a:cubicBezTo>
                  <a:cubicBezTo>
                    <a:pt x="50419" y="67310"/>
                    <a:pt x="32893" y="33655"/>
                    <a:pt x="15494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55" name="Shape 206"/>
            <p:cNvSpPr/>
            <p:nvPr/>
          </p:nvSpPr>
          <p:spPr>
            <a:xfrm>
              <a:off x="2657856" y="317246"/>
              <a:ext cx="68326" cy="99060"/>
            </a:xfrm>
            <a:custGeom>
              <a:avLst/>
              <a:gdLst/>
              <a:ahLst/>
              <a:cxnLst/>
              <a:rect l="0" t="0" r="0" b="0"/>
              <a:pathLst>
                <a:path w="68326" h="99060">
                  <a:moveTo>
                    <a:pt x="15621" y="0"/>
                  </a:moveTo>
                  <a:cubicBezTo>
                    <a:pt x="10414" y="30734"/>
                    <a:pt x="5207" y="61468"/>
                    <a:pt x="0" y="92075"/>
                  </a:cubicBezTo>
                  <a:cubicBezTo>
                    <a:pt x="22733" y="94615"/>
                    <a:pt x="45593" y="96901"/>
                    <a:pt x="68326" y="99060"/>
                  </a:cubicBezTo>
                  <a:cubicBezTo>
                    <a:pt x="50800" y="66040"/>
                    <a:pt x="33147" y="33020"/>
                    <a:pt x="15621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56" name="Shape 207"/>
            <p:cNvSpPr/>
            <p:nvPr/>
          </p:nvSpPr>
          <p:spPr>
            <a:xfrm>
              <a:off x="7368794" y="279527"/>
              <a:ext cx="126747" cy="179832"/>
            </a:xfrm>
            <a:custGeom>
              <a:avLst/>
              <a:gdLst/>
              <a:ahLst/>
              <a:cxnLst/>
              <a:rect l="0" t="0" r="0" b="0"/>
              <a:pathLst>
                <a:path w="126747" h="179832">
                  <a:moveTo>
                    <a:pt x="0" y="9271"/>
                  </a:moveTo>
                  <a:cubicBezTo>
                    <a:pt x="10923" y="66167"/>
                    <a:pt x="21717" y="122936"/>
                    <a:pt x="32513" y="179832"/>
                  </a:cubicBezTo>
                  <a:cubicBezTo>
                    <a:pt x="45086" y="177800"/>
                    <a:pt x="57531" y="175641"/>
                    <a:pt x="69977" y="173355"/>
                  </a:cubicBezTo>
                  <a:cubicBezTo>
                    <a:pt x="85979" y="170434"/>
                    <a:pt x="97282" y="166878"/>
                    <a:pt x="103887" y="162941"/>
                  </a:cubicBezTo>
                  <a:cubicBezTo>
                    <a:pt x="110617" y="158877"/>
                    <a:pt x="115698" y="153797"/>
                    <a:pt x="119253" y="147701"/>
                  </a:cubicBezTo>
                  <a:cubicBezTo>
                    <a:pt x="122937" y="141605"/>
                    <a:pt x="125095" y="132588"/>
                    <a:pt x="125985" y="120650"/>
                  </a:cubicBezTo>
                  <a:cubicBezTo>
                    <a:pt x="126747" y="108839"/>
                    <a:pt x="125476" y="93599"/>
                    <a:pt x="121920" y="75311"/>
                  </a:cubicBezTo>
                  <a:cubicBezTo>
                    <a:pt x="118364" y="56134"/>
                    <a:pt x="113919" y="41402"/>
                    <a:pt x="108839" y="31115"/>
                  </a:cubicBezTo>
                  <a:cubicBezTo>
                    <a:pt x="103632" y="20701"/>
                    <a:pt x="97155" y="13081"/>
                    <a:pt x="89536" y="8001"/>
                  </a:cubicBezTo>
                  <a:cubicBezTo>
                    <a:pt x="81788" y="3048"/>
                    <a:pt x="73152" y="381"/>
                    <a:pt x="63500" y="254"/>
                  </a:cubicBezTo>
                  <a:cubicBezTo>
                    <a:pt x="56262" y="0"/>
                    <a:pt x="42673" y="1905"/>
                    <a:pt x="22733" y="5334"/>
                  </a:cubicBezTo>
                  <a:cubicBezTo>
                    <a:pt x="15240" y="6731"/>
                    <a:pt x="7620" y="8001"/>
                    <a:pt x="0" y="9271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57" name="Shape 208"/>
            <p:cNvSpPr/>
            <p:nvPr/>
          </p:nvSpPr>
          <p:spPr>
            <a:xfrm>
              <a:off x="6817487" y="325247"/>
              <a:ext cx="128778" cy="171323"/>
            </a:xfrm>
            <a:custGeom>
              <a:avLst/>
              <a:gdLst/>
              <a:ahLst/>
              <a:cxnLst/>
              <a:rect l="0" t="0" r="0" b="0"/>
              <a:pathLst>
                <a:path w="128778" h="171323">
                  <a:moveTo>
                    <a:pt x="0" y="0"/>
                  </a:moveTo>
                  <a:cubicBezTo>
                    <a:pt x="10922" y="56896"/>
                    <a:pt x="21717" y="113792"/>
                    <a:pt x="32512" y="170688"/>
                  </a:cubicBezTo>
                  <a:cubicBezTo>
                    <a:pt x="45212" y="170942"/>
                    <a:pt x="57912" y="171069"/>
                    <a:pt x="70612" y="171196"/>
                  </a:cubicBezTo>
                  <a:cubicBezTo>
                    <a:pt x="86868" y="171323"/>
                    <a:pt x="98425" y="170053"/>
                    <a:pt x="105283" y="167513"/>
                  </a:cubicBezTo>
                  <a:cubicBezTo>
                    <a:pt x="112014" y="164973"/>
                    <a:pt x="117348" y="161036"/>
                    <a:pt x="121031" y="155829"/>
                  </a:cubicBezTo>
                  <a:cubicBezTo>
                    <a:pt x="124587" y="150622"/>
                    <a:pt x="127000" y="142367"/>
                    <a:pt x="127889" y="131064"/>
                  </a:cubicBezTo>
                  <a:cubicBezTo>
                    <a:pt x="128778" y="119761"/>
                    <a:pt x="127508" y="104902"/>
                    <a:pt x="123952" y="86487"/>
                  </a:cubicBezTo>
                  <a:cubicBezTo>
                    <a:pt x="120396" y="67437"/>
                    <a:pt x="115951" y="52451"/>
                    <a:pt x="110744" y="41402"/>
                  </a:cubicBezTo>
                  <a:cubicBezTo>
                    <a:pt x="105410" y="30480"/>
                    <a:pt x="98933" y="21844"/>
                    <a:pt x="91059" y="15494"/>
                  </a:cubicBezTo>
                  <a:cubicBezTo>
                    <a:pt x="83312" y="9271"/>
                    <a:pt x="74422" y="5080"/>
                    <a:pt x="64643" y="3048"/>
                  </a:cubicBezTo>
                  <a:cubicBezTo>
                    <a:pt x="57277" y="1524"/>
                    <a:pt x="43307" y="762"/>
                    <a:pt x="22987" y="381"/>
                  </a:cubicBezTo>
                  <a:cubicBezTo>
                    <a:pt x="15367" y="254"/>
                    <a:pt x="7747" y="127"/>
                    <a:pt x="0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58" name="Shape 209"/>
            <p:cNvSpPr/>
            <p:nvPr/>
          </p:nvSpPr>
          <p:spPr>
            <a:xfrm>
              <a:off x="4708652" y="100838"/>
              <a:ext cx="98171" cy="73533"/>
            </a:xfrm>
            <a:custGeom>
              <a:avLst/>
              <a:gdLst/>
              <a:ahLst/>
              <a:cxnLst/>
              <a:rect l="0" t="0" r="0" b="0"/>
              <a:pathLst>
                <a:path w="98171" h="73533">
                  <a:moveTo>
                    <a:pt x="0" y="0"/>
                  </a:moveTo>
                  <a:cubicBezTo>
                    <a:pt x="4699" y="24511"/>
                    <a:pt x="9271" y="48895"/>
                    <a:pt x="13970" y="73406"/>
                  </a:cubicBezTo>
                  <a:cubicBezTo>
                    <a:pt x="23368" y="73279"/>
                    <a:pt x="32639" y="73406"/>
                    <a:pt x="42037" y="73406"/>
                  </a:cubicBezTo>
                  <a:cubicBezTo>
                    <a:pt x="60833" y="73533"/>
                    <a:pt x="73533" y="72644"/>
                    <a:pt x="79883" y="70485"/>
                  </a:cubicBezTo>
                  <a:cubicBezTo>
                    <a:pt x="86106" y="68326"/>
                    <a:pt x="90932" y="64389"/>
                    <a:pt x="94107" y="58674"/>
                  </a:cubicBezTo>
                  <a:cubicBezTo>
                    <a:pt x="97409" y="52959"/>
                    <a:pt x="98171" y="45847"/>
                    <a:pt x="96520" y="37465"/>
                  </a:cubicBezTo>
                  <a:cubicBezTo>
                    <a:pt x="94869" y="28829"/>
                    <a:pt x="91313" y="21590"/>
                    <a:pt x="85725" y="15621"/>
                  </a:cubicBezTo>
                  <a:cubicBezTo>
                    <a:pt x="80137" y="9652"/>
                    <a:pt x="73914" y="5588"/>
                    <a:pt x="66929" y="3429"/>
                  </a:cubicBezTo>
                  <a:cubicBezTo>
                    <a:pt x="60071" y="1397"/>
                    <a:pt x="45974" y="127"/>
                    <a:pt x="24765" y="0"/>
                  </a:cubicBezTo>
                  <a:cubicBezTo>
                    <a:pt x="16510" y="0"/>
                    <a:pt x="8255" y="0"/>
                    <a:pt x="0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59" name="Shape 210"/>
            <p:cNvSpPr/>
            <p:nvPr/>
          </p:nvSpPr>
          <p:spPr>
            <a:xfrm>
              <a:off x="3926840" y="190754"/>
              <a:ext cx="107315" cy="86106"/>
            </a:xfrm>
            <a:custGeom>
              <a:avLst/>
              <a:gdLst/>
              <a:ahLst/>
              <a:cxnLst/>
              <a:rect l="0" t="0" r="0" b="0"/>
              <a:pathLst>
                <a:path w="107315" h="86106">
                  <a:moveTo>
                    <a:pt x="0" y="20701"/>
                  </a:moveTo>
                  <a:cubicBezTo>
                    <a:pt x="4191" y="42545"/>
                    <a:pt x="8382" y="64389"/>
                    <a:pt x="12446" y="86106"/>
                  </a:cubicBezTo>
                  <a:cubicBezTo>
                    <a:pt x="24638" y="82423"/>
                    <a:pt x="36830" y="78740"/>
                    <a:pt x="48895" y="75311"/>
                  </a:cubicBezTo>
                  <a:cubicBezTo>
                    <a:pt x="71120" y="68834"/>
                    <a:pt x="85217" y="64135"/>
                    <a:pt x="90932" y="60833"/>
                  </a:cubicBezTo>
                  <a:cubicBezTo>
                    <a:pt x="96774" y="57531"/>
                    <a:pt x="101092" y="52705"/>
                    <a:pt x="103886" y="46609"/>
                  </a:cubicBezTo>
                  <a:cubicBezTo>
                    <a:pt x="106680" y="40386"/>
                    <a:pt x="107315" y="33147"/>
                    <a:pt x="105664" y="24511"/>
                  </a:cubicBezTo>
                  <a:cubicBezTo>
                    <a:pt x="104013" y="16383"/>
                    <a:pt x="100838" y="10287"/>
                    <a:pt x="96139" y="6223"/>
                  </a:cubicBezTo>
                  <a:cubicBezTo>
                    <a:pt x="91440" y="2286"/>
                    <a:pt x="85598" y="254"/>
                    <a:pt x="78740" y="0"/>
                  </a:cubicBezTo>
                  <a:cubicBezTo>
                    <a:pt x="73914" y="0"/>
                    <a:pt x="60452" y="2921"/>
                    <a:pt x="38481" y="9271"/>
                  </a:cubicBezTo>
                  <a:cubicBezTo>
                    <a:pt x="25654" y="12954"/>
                    <a:pt x="12827" y="16764"/>
                    <a:pt x="0" y="20701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60" name="Shape 211"/>
            <p:cNvSpPr/>
            <p:nvPr/>
          </p:nvSpPr>
          <p:spPr>
            <a:xfrm>
              <a:off x="2897886" y="319278"/>
              <a:ext cx="128524" cy="173355"/>
            </a:xfrm>
            <a:custGeom>
              <a:avLst/>
              <a:gdLst/>
              <a:ahLst/>
              <a:cxnLst/>
              <a:rect l="0" t="0" r="0" b="0"/>
              <a:pathLst>
                <a:path w="128524" h="173355">
                  <a:moveTo>
                    <a:pt x="0" y="0"/>
                  </a:moveTo>
                  <a:cubicBezTo>
                    <a:pt x="10795" y="56769"/>
                    <a:pt x="21590" y="113665"/>
                    <a:pt x="32385" y="170561"/>
                  </a:cubicBezTo>
                  <a:cubicBezTo>
                    <a:pt x="45085" y="171323"/>
                    <a:pt x="57785" y="171958"/>
                    <a:pt x="70358" y="172593"/>
                  </a:cubicBezTo>
                  <a:cubicBezTo>
                    <a:pt x="86741" y="173355"/>
                    <a:pt x="98298" y="172593"/>
                    <a:pt x="105029" y="170307"/>
                  </a:cubicBezTo>
                  <a:cubicBezTo>
                    <a:pt x="111887" y="168021"/>
                    <a:pt x="117094" y="164338"/>
                    <a:pt x="120777" y="159258"/>
                  </a:cubicBezTo>
                  <a:cubicBezTo>
                    <a:pt x="124460" y="154305"/>
                    <a:pt x="126746" y="146177"/>
                    <a:pt x="127635" y="135001"/>
                  </a:cubicBezTo>
                  <a:cubicBezTo>
                    <a:pt x="128524" y="123825"/>
                    <a:pt x="127254" y="109093"/>
                    <a:pt x="123825" y="90678"/>
                  </a:cubicBezTo>
                  <a:cubicBezTo>
                    <a:pt x="120142" y="71628"/>
                    <a:pt x="115697" y="56515"/>
                    <a:pt x="110490" y="45466"/>
                  </a:cubicBezTo>
                  <a:cubicBezTo>
                    <a:pt x="105283" y="34290"/>
                    <a:pt x="98679" y="25527"/>
                    <a:pt x="90932" y="18923"/>
                  </a:cubicBezTo>
                  <a:cubicBezTo>
                    <a:pt x="83058" y="12319"/>
                    <a:pt x="74295" y="7874"/>
                    <a:pt x="64389" y="5461"/>
                  </a:cubicBezTo>
                  <a:cubicBezTo>
                    <a:pt x="57023" y="3683"/>
                    <a:pt x="43180" y="2286"/>
                    <a:pt x="22860" y="1270"/>
                  </a:cubicBezTo>
                  <a:cubicBezTo>
                    <a:pt x="15240" y="762"/>
                    <a:pt x="7620" y="381"/>
                    <a:pt x="0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61" name="Shape 212"/>
            <p:cNvSpPr/>
            <p:nvPr/>
          </p:nvSpPr>
          <p:spPr>
            <a:xfrm>
              <a:off x="2347849" y="260477"/>
              <a:ext cx="127635" cy="178435"/>
            </a:xfrm>
            <a:custGeom>
              <a:avLst/>
              <a:gdLst/>
              <a:ahLst/>
              <a:cxnLst/>
              <a:rect l="0" t="0" r="0" b="0"/>
              <a:pathLst>
                <a:path w="127635" h="178435">
                  <a:moveTo>
                    <a:pt x="0" y="0"/>
                  </a:moveTo>
                  <a:cubicBezTo>
                    <a:pt x="10795" y="56769"/>
                    <a:pt x="21590" y="113665"/>
                    <a:pt x="32512" y="170561"/>
                  </a:cubicBezTo>
                  <a:cubicBezTo>
                    <a:pt x="44958" y="172339"/>
                    <a:pt x="57531" y="174117"/>
                    <a:pt x="70104" y="175895"/>
                  </a:cubicBezTo>
                  <a:cubicBezTo>
                    <a:pt x="86233" y="178054"/>
                    <a:pt x="97663" y="178435"/>
                    <a:pt x="104394" y="176784"/>
                  </a:cubicBezTo>
                  <a:cubicBezTo>
                    <a:pt x="111252" y="175260"/>
                    <a:pt x="116332" y="172085"/>
                    <a:pt x="120015" y="167513"/>
                  </a:cubicBezTo>
                  <a:cubicBezTo>
                    <a:pt x="123698" y="162941"/>
                    <a:pt x="125857" y="155194"/>
                    <a:pt x="126746" y="144399"/>
                  </a:cubicBezTo>
                  <a:cubicBezTo>
                    <a:pt x="127635" y="133604"/>
                    <a:pt x="126365" y="118872"/>
                    <a:pt x="122936" y="100584"/>
                  </a:cubicBezTo>
                  <a:cubicBezTo>
                    <a:pt x="119253" y="81407"/>
                    <a:pt x="114808" y="66167"/>
                    <a:pt x="109601" y="54737"/>
                  </a:cubicBezTo>
                  <a:cubicBezTo>
                    <a:pt x="104394" y="43307"/>
                    <a:pt x="97917" y="34036"/>
                    <a:pt x="90170" y="26797"/>
                  </a:cubicBezTo>
                  <a:cubicBezTo>
                    <a:pt x="82423" y="19685"/>
                    <a:pt x="73660" y="14351"/>
                    <a:pt x="63881" y="11176"/>
                  </a:cubicBezTo>
                  <a:cubicBezTo>
                    <a:pt x="56642" y="8636"/>
                    <a:pt x="42799" y="5969"/>
                    <a:pt x="22733" y="3175"/>
                  </a:cubicBezTo>
                  <a:cubicBezTo>
                    <a:pt x="15113" y="2159"/>
                    <a:pt x="7493" y="1016"/>
                    <a:pt x="0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62" name="Shape 213"/>
            <p:cNvSpPr/>
            <p:nvPr/>
          </p:nvSpPr>
          <p:spPr>
            <a:xfrm>
              <a:off x="1954403" y="200660"/>
              <a:ext cx="109093" cy="76073"/>
            </a:xfrm>
            <a:custGeom>
              <a:avLst/>
              <a:gdLst/>
              <a:ahLst/>
              <a:cxnLst/>
              <a:rect l="0" t="0" r="0" b="0"/>
              <a:pathLst>
                <a:path w="109093" h="76073">
                  <a:moveTo>
                    <a:pt x="0" y="0"/>
                  </a:moveTo>
                  <a:cubicBezTo>
                    <a:pt x="4064" y="21844"/>
                    <a:pt x="8255" y="43561"/>
                    <a:pt x="12446" y="65405"/>
                  </a:cubicBezTo>
                  <a:cubicBezTo>
                    <a:pt x="24765" y="67310"/>
                    <a:pt x="37211" y="69215"/>
                    <a:pt x="49530" y="71247"/>
                  </a:cubicBezTo>
                  <a:cubicBezTo>
                    <a:pt x="72263" y="74676"/>
                    <a:pt x="86614" y="76073"/>
                    <a:pt x="92456" y="75311"/>
                  </a:cubicBezTo>
                  <a:cubicBezTo>
                    <a:pt x="98298" y="74676"/>
                    <a:pt x="102743" y="72009"/>
                    <a:pt x="105537" y="67437"/>
                  </a:cubicBezTo>
                  <a:cubicBezTo>
                    <a:pt x="108458" y="62865"/>
                    <a:pt x="109093" y="56261"/>
                    <a:pt x="107442" y="47752"/>
                  </a:cubicBezTo>
                  <a:cubicBezTo>
                    <a:pt x="105918" y="39497"/>
                    <a:pt x="102616" y="32639"/>
                    <a:pt x="97917" y="27051"/>
                  </a:cubicBezTo>
                  <a:cubicBezTo>
                    <a:pt x="93091" y="21463"/>
                    <a:pt x="87249" y="17272"/>
                    <a:pt x="80264" y="14351"/>
                  </a:cubicBezTo>
                  <a:cubicBezTo>
                    <a:pt x="75311" y="12319"/>
                    <a:pt x="61595" y="9525"/>
                    <a:pt x="39243" y="6096"/>
                  </a:cubicBezTo>
                  <a:cubicBezTo>
                    <a:pt x="26162" y="4064"/>
                    <a:pt x="13081" y="2032"/>
                    <a:pt x="0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63" name="Shape 214"/>
            <p:cNvSpPr/>
            <p:nvPr/>
          </p:nvSpPr>
          <p:spPr>
            <a:xfrm>
              <a:off x="6063869" y="252349"/>
              <a:ext cx="104394" cy="68834"/>
            </a:xfrm>
            <a:custGeom>
              <a:avLst/>
              <a:gdLst/>
              <a:ahLst/>
              <a:cxnLst/>
              <a:rect l="0" t="0" r="0" b="0"/>
              <a:pathLst>
                <a:path w="104394" h="68834">
                  <a:moveTo>
                    <a:pt x="0" y="0"/>
                  </a:moveTo>
                  <a:cubicBezTo>
                    <a:pt x="3810" y="19812"/>
                    <a:pt x="7493" y="39751"/>
                    <a:pt x="11303" y="59563"/>
                  </a:cubicBezTo>
                  <a:cubicBezTo>
                    <a:pt x="22352" y="61214"/>
                    <a:pt x="33401" y="62865"/>
                    <a:pt x="44450" y="64389"/>
                  </a:cubicBezTo>
                  <a:cubicBezTo>
                    <a:pt x="64262" y="67310"/>
                    <a:pt x="76454" y="68707"/>
                    <a:pt x="81026" y="68834"/>
                  </a:cubicBezTo>
                  <a:cubicBezTo>
                    <a:pt x="89408" y="68834"/>
                    <a:pt x="95504" y="66675"/>
                    <a:pt x="99314" y="62357"/>
                  </a:cubicBezTo>
                  <a:cubicBezTo>
                    <a:pt x="103251" y="58039"/>
                    <a:pt x="104394" y="51562"/>
                    <a:pt x="102743" y="43053"/>
                  </a:cubicBezTo>
                  <a:cubicBezTo>
                    <a:pt x="101219" y="35433"/>
                    <a:pt x="98171" y="28956"/>
                    <a:pt x="93345" y="23622"/>
                  </a:cubicBezTo>
                  <a:cubicBezTo>
                    <a:pt x="88392" y="18415"/>
                    <a:pt x="83058" y="14732"/>
                    <a:pt x="77343" y="12827"/>
                  </a:cubicBezTo>
                  <a:cubicBezTo>
                    <a:pt x="71501" y="10795"/>
                    <a:pt x="55372" y="8001"/>
                    <a:pt x="28956" y="4191"/>
                  </a:cubicBezTo>
                  <a:cubicBezTo>
                    <a:pt x="19304" y="2794"/>
                    <a:pt x="9652" y="1397"/>
                    <a:pt x="0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64" name="Shape 215"/>
            <p:cNvSpPr/>
            <p:nvPr/>
          </p:nvSpPr>
          <p:spPr>
            <a:xfrm>
              <a:off x="4967986" y="108204"/>
              <a:ext cx="150114" cy="180721"/>
            </a:xfrm>
            <a:custGeom>
              <a:avLst/>
              <a:gdLst/>
              <a:ahLst/>
              <a:cxnLst/>
              <a:rect l="0" t="0" r="0" b="0"/>
              <a:pathLst>
                <a:path w="150114" h="180721">
                  <a:moveTo>
                    <a:pt x="58674" y="1651"/>
                  </a:moveTo>
                  <a:cubicBezTo>
                    <a:pt x="37973" y="0"/>
                    <a:pt x="22606" y="6096"/>
                    <a:pt x="12446" y="19685"/>
                  </a:cubicBezTo>
                  <a:cubicBezTo>
                    <a:pt x="2286" y="33274"/>
                    <a:pt x="0" y="55245"/>
                    <a:pt x="5842" y="85471"/>
                  </a:cubicBezTo>
                  <a:cubicBezTo>
                    <a:pt x="11430" y="115062"/>
                    <a:pt x="22352" y="137795"/>
                    <a:pt x="38608" y="153416"/>
                  </a:cubicBezTo>
                  <a:cubicBezTo>
                    <a:pt x="54737" y="169164"/>
                    <a:pt x="72771" y="177673"/>
                    <a:pt x="92456" y="179197"/>
                  </a:cubicBezTo>
                  <a:cubicBezTo>
                    <a:pt x="112395" y="180721"/>
                    <a:pt x="127508" y="174752"/>
                    <a:pt x="137668" y="161163"/>
                  </a:cubicBezTo>
                  <a:cubicBezTo>
                    <a:pt x="147955" y="147574"/>
                    <a:pt x="150114" y="125603"/>
                    <a:pt x="144399" y="95123"/>
                  </a:cubicBezTo>
                  <a:cubicBezTo>
                    <a:pt x="138684" y="65151"/>
                    <a:pt x="128143" y="42545"/>
                    <a:pt x="112649" y="27051"/>
                  </a:cubicBezTo>
                  <a:cubicBezTo>
                    <a:pt x="97282" y="11684"/>
                    <a:pt x="79248" y="3175"/>
                    <a:pt x="58674" y="1651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65" name="Shape 216"/>
            <p:cNvSpPr/>
            <p:nvPr/>
          </p:nvSpPr>
          <p:spPr>
            <a:xfrm>
              <a:off x="6402451" y="256286"/>
              <a:ext cx="224663" cy="271907"/>
            </a:xfrm>
            <a:custGeom>
              <a:avLst/>
              <a:gdLst/>
              <a:ahLst/>
              <a:cxnLst/>
              <a:rect l="0" t="0" r="0" b="0"/>
              <a:pathLst>
                <a:path w="224663" h="271907">
                  <a:moveTo>
                    <a:pt x="0" y="0"/>
                  </a:moveTo>
                  <a:cubicBezTo>
                    <a:pt x="16764" y="1778"/>
                    <a:pt x="33528" y="3556"/>
                    <a:pt x="50292" y="5207"/>
                  </a:cubicBezTo>
                  <a:cubicBezTo>
                    <a:pt x="63754" y="75946"/>
                    <a:pt x="77216" y="146685"/>
                    <a:pt x="90678" y="217297"/>
                  </a:cubicBezTo>
                  <a:cubicBezTo>
                    <a:pt x="132588" y="221488"/>
                    <a:pt x="174498" y="225171"/>
                    <a:pt x="216408" y="228346"/>
                  </a:cubicBezTo>
                  <a:cubicBezTo>
                    <a:pt x="219075" y="242824"/>
                    <a:pt x="221869" y="257429"/>
                    <a:pt x="224663" y="271907"/>
                  </a:cubicBezTo>
                  <a:cubicBezTo>
                    <a:pt x="165989" y="267462"/>
                    <a:pt x="107188" y="262001"/>
                    <a:pt x="48641" y="255778"/>
                  </a:cubicBezTo>
                  <a:cubicBezTo>
                    <a:pt x="32512" y="170561"/>
                    <a:pt x="16256" y="85344"/>
                    <a:pt x="0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66" name="Shape 217"/>
            <p:cNvSpPr/>
            <p:nvPr/>
          </p:nvSpPr>
          <p:spPr>
            <a:xfrm>
              <a:off x="7310501" y="232410"/>
              <a:ext cx="236855" cy="278384"/>
            </a:xfrm>
            <a:custGeom>
              <a:avLst/>
              <a:gdLst/>
              <a:ahLst/>
              <a:cxnLst/>
              <a:rect l="0" t="0" r="0" b="0"/>
              <a:pathLst>
                <a:path w="236855" h="278384">
                  <a:moveTo>
                    <a:pt x="0" y="20574"/>
                  </a:moveTo>
                  <a:cubicBezTo>
                    <a:pt x="30480" y="16129"/>
                    <a:pt x="61087" y="11049"/>
                    <a:pt x="91313" y="5588"/>
                  </a:cubicBezTo>
                  <a:cubicBezTo>
                    <a:pt x="114173" y="1270"/>
                    <a:pt x="131826" y="0"/>
                    <a:pt x="144272" y="2032"/>
                  </a:cubicBezTo>
                  <a:cubicBezTo>
                    <a:pt x="156845" y="4064"/>
                    <a:pt x="168910" y="9144"/>
                    <a:pt x="180721" y="17399"/>
                  </a:cubicBezTo>
                  <a:cubicBezTo>
                    <a:pt x="192532" y="25781"/>
                    <a:pt x="202819" y="37465"/>
                    <a:pt x="211582" y="52832"/>
                  </a:cubicBezTo>
                  <a:cubicBezTo>
                    <a:pt x="220345" y="68326"/>
                    <a:pt x="227076" y="88265"/>
                    <a:pt x="231775" y="113030"/>
                  </a:cubicBezTo>
                  <a:cubicBezTo>
                    <a:pt x="236093" y="135255"/>
                    <a:pt x="236855" y="155321"/>
                    <a:pt x="234061" y="173228"/>
                  </a:cubicBezTo>
                  <a:cubicBezTo>
                    <a:pt x="231394" y="191008"/>
                    <a:pt x="226441" y="205740"/>
                    <a:pt x="219329" y="217297"/>
                  </a:cubicBezTo>
                  <a:cubicBezTo>
                    <a:pt x="212090" y="228981"/>
                    <a:pt x="202692" y="238506"/>
                    <a:pt x="190754" y="245999"/>
                  </a:cubicBezTo>
                  <a:cubicBezTo>
                    <a:pt x="178943" y="253492"/>
                    <a:pt x="163068" y="259207"/>
                    <a:pt x="143002" y="262890"/>
                  </a:cubicBezTo>
                  <a:cubicBezTo>
                    <a:pt x="112014" y="268605"/>
                    <a:pt x="80518" y="273812"/>
                    <a:pt x="49149" y="278384"/>
                  </a:cubicBezTo>
                  <a:cubicBezTo>
                    <a:pt x="32766" y="192405"/>
                    <a:pt x="16383" y="106553"/>
                    <a:pt x="0" y="20574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67" name="Shape 218"/>
            <p:cNvSpPr/>
            <p:nvPr/>
          </p:nvSpPr>
          <p:spPr>
            <a:xfrm>
              <a:off x="7059169" y="270510"/>
              <a:ext cx="251078" cy="267335"/>
            </a:xfrm>
            <a:custGeom>
              <a:avLst/>
              <a:gdLst/>
              <a:ahLst/>
              <a:cxnLst/>
              <a:rect l="0" t="0" r="0" b="0"/>
              <a:pathLst>
                <a:path w="251078" h="267335">
                  <a:moveTo>
                    <a:pt x="48513" y="4191"/>
                  </a:moveTo>
                  <a:cubicBezTo>
                    <a:pt x="66294" y="2921"/>
                    <a:pt x="84074" y="1524"/>
                    <a:pt x="101981" y="0"/>
                  </a:cubicBezTo>
                  <a:cubicBezTo>
                    <a:pt x="151638" y="82804"/>
                    <a:pt x="201422" y="165100"/>
                    <a:pt x="251078" y="247015"/>
                  </a:cubicBezTo>
                  <a:cubicBezTo>
                    <a:pt x="233045" y="249301"/>
                    <a:pt x="214884" y="251460"/>
                    <a:pt x="196596" y="253365"/>
                  </a:cubicBezTo>
                  <a:cubicBezTo>
                    <a:pt x="185547" y="234696"/>
                    <a:pt x="174625" y="215900"/>
                    <a:pt x="163575" y="197231"/>
                  </a:cubicBezTo>
                  <a:cubicBezTo>
                    <a:pt x="130175" y="200406"/>
                    <a:pt x="96774" y="203073"/>
                    <a:pt x="63373" y="205232"/>
                  </a:cubicBezTo>
                  <a:cubicBezTo>
                    <a:pt x="60198" y="225171"/>
                    <a:pt x="57023" y="244983"/>
                    <a:pt x="53848" y="264795"/>
                  </a:cubicBezTo>
                  <a:cubicBezTo>
                    <a:pt x="35813" y="265811"/>
                    <a:pt x="17907" y="266700"/>
                    <a:pt x="0" y="267335"/>
                  </a:cubicBezTo>
                  <a:cubicBezTo>
                    <a:pt x="16128" y="179959"/>
                    <a:pt x="32385" y="92329"/>
                    <a:pt x="48513" y="4191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68" name="Shape 219"/>
            <p:cNvSpPr/>
            <p:nvPr/>
          </p:nvSpPr>
          <p:spPr>
            <a:xfrm>
              <a:off x="6758686" y="280289"/>
              <a:ext cx="240284" cy="259969"/>
            </a:xfrm>
            <a:custGeom>
              <a:avLst/>
              <a:gdLst/>
              <a:ahLst/>
              <a:cxnLst/>
              <a:rect l="0" t="0" r="0" b="0"/>
              <a:pathLst>
                <a:path w="240284" h="259969">
                  <a:moveTo>
                    <a:pt x="0" y="0"/>
                  </a:moveTo>
                  <a:cubicBezTo>
                    <a:pt x="30861" y="1016"/>
                    <a:pt x="61595" y="1651"/>
                    <a:pt x="92456" y="2032"/>
                  </a:cubicBezTo>
                  <a:cubicBezTo>
                    <a:pt x="115824" y="2159"/>
                    <a:pt x="133858" y="4318"/>
                    <a:pt x="146558" y="8636"/>
                  </a:cubicBezTo>
                  <a:cubicBezTo>
                    <a:pt x="159258" y="12954"/>
                    <a:pt x="171704" y="20320"/>
                    <a:pt x="183642" y="30607"/>
                  </a:cubicBezTo>
                  <a:cubicBezTo>
                    <a:pt x="195707" y="40894"/>
                    <a:pt x="206121" y="54229"/>
                    <a:pt x="215011" y="70739"/>
                  </a:cubicBezTo>
                  <a:cubicBezTo>
                    <a:pt x="223901" y="87249"/>
                    <a:pt x="230632" y="107823"/>
                    <a:pt x="235331" y="132588"/>
                  </a:cubicBezTo>
                  <a:cubicBezTo>
                    <a:pt x="239649" y="154940"/>
                    <a:pt x="240284" y="174371"/>
                    <a:pt x="237490" y="191008"/>
                  </a:cubicBezTo>
                  <a:cubicBezTo>
                    <a:pt x="234696" y="207518"/>
                    <a:pt x="229489" y="220726"/>
                    <a:pt x="222250" y="230505"/>
                  </a:cubicBezTo>
                  <a:cubicBezTo>
                    <a:pt x="214884" y="240284"/>
                    <a:pt x="205105" y="247650"/>
                    <a:pt x="193040" y="252603"/>
                  </a:cubicBezTo>
                  <a:cubicBezTo>
                    <a:pt x="180975" y="257556"/>
                    <a:pt x="164719" y="259969"/>
                    <a:pt x="144272" y="259842"/>
                  </a:cubicBezTo>
                  <a:cubicBezTo>
                    <a:pt x="112522" y="259588"/>
                    <a:pt x="80772" y="258953"/>
                    <a:pt x="49149" y="257810"/>
                  </a:cubicBezTo>
                  <a:cubicBezTo>
                    <a:pt x="32766" y="171831"/>
                    <a:pt x="16383" y="85979"/>
                    <a:pt x="0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69" name="Shape 220"/>
            <p:cNvSpPr/>
            <p:nvPr/>
          </p:nvSpPr>
          <p:spPr>
            <a:xfrm>
              <a:off x="6635877" y="274320"/>
              <a:ext cx="99568" cy="260731"/>
            </a:xfrm>
            <a:custGeom>
              <a:avLst/>
              <a:gdLst/>
              <a:ahLst/>
              <a:cxnLst/>
              <a:rect l="0" t="0" r="0" b="0"/>
              <a:pathLst>
                <a:path w="99568" h="260731">
                  <a:moveTo>
                    <a:pt x="0" y="0"/>
                  </a:moveTo>
                  <a:cubicBezTo>
                    <a:pt x="16891" y="1016"/>
                    <a:pt x="33655" y="2032"/>
                    <a:pt x="50546" y="2921"/>
                  </a:cubicBezTo>
                  <a:cubicBezTo>
                    <a:pt x="66929" y="88900"/>
                    <a:pt x="83312" y="174752"/>
                    <a:pt x="99568" y="260731"/>
                  </a:cubicBezTo>
                  <a:cubicBezTo>
                    <a:pt x="82804" y="259842"/>
                    <a:pt x="65913" y="258953"/>
                    <a:pt x="49149" y="257810"/>
                  </a:cubicBezTo>
                  <a:cubicBezTo>
                    <a:pt x="32766" y="171958"/>
                    <a:pt x="16383" y="85979"/>
                    <a:pt x="0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70" name="Shape 221"/>
            <p:cNvSpPr/>
            <p:nvPr/>
          </p:nvSpPr>
          <p:spPr>
            <a:xfrm>
              <a:off x="6278245" y="239776"/>
              <a:ext cx="99314" cy="264033"/>
            </a:xfrm>
            <a:custGeom>
              <a:avLst/>
              <a:gdLst/>
              <a:ahLst/>
              <a:cxnLst/>
              <a:rect l="0" t="0" r="0" b="0"/>
              <a:pathLst>
                <a:path w="99314" h="264033">
                  <a:moveTo>
                    <a:pt x="0" y="0"/>
                  </a:moveTo>
                  <a:cubicBezTo>
                    <a:pt x="16637" y="2159"/>
                    <a:pt x="33401" y="4191"/>
                    <a:pt x="50165" y="6096"/>
                  </a:cubicBezTo>
                  <a:cubicBezTo>
                    <a:pt x="66548" y="92075"/>
                    <a:pt x="82931" y="178054"/>
                    <a:pt x="99314" y="264033"/>
                  </a:cubicBezTo>
                  <a:cubicBezTo>
                    <a:pt x="82550" y="262001"/>
                    <a:pt x="65786" y="259969"/>
                    <a:pt x="49149" y="257937"/>
                  </a:cubicBezTo>
                  <a:cubicBezTo>
                    <a:pt x="32766" y="171958"/>
                    <a:pt x="16383" y="85979"/>
                    <a:pt x="0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71" name="Shape 222"/>
            <p:cNvSpPr/>
            <p:nvPr/>
          </p:nvSpPr>
          <p:spPr>
            <a:xfrm>
              <a:off x="6005703" y="202057"/>
              <a:ext cx="246634" cy="277622"/>
            </a:xfrm>
            <a:custGeom>
              <a:avLst/>
              <a:gdLst/>
              <a:ahLst/>
              <a:cxnLst/>
              <a:rect l="0" t="0" r="0" b="0"/>
              <a:pathLst>
                <a:path w="246634" h="277622">
                  <a:moveTo>
                    <a:pt x="0" y="0"/>
                  </a:moveTo>
                  <a:cubicBezTo>
                    <a:pt x="33147" y="4953"/>
                    <a:pt x="66294" y="9779"/>
                    <a:pt x="99441" y="14478"/>
                  </a:cubicBezTo>
                  <a:cubicBezTo>
                    <a:pt x="126619" y="18415"/>
                    <a:pt x="146177" y="23114"/>
                    <a:pt x="157988" y="28956"/>
                  </a:cubicBezTo>
                  <a:cubicBezTo>
                    <a:pt x="169926" y="34671"/>
                    <a:pt x="180721" y="43307"/>
                    <a:pt x="190246" y="54991"/>
                  </a:cubicBezTo>
                  <a:cubicBezTo>
                    <a:pt x="199898" y="66802"/>
                    <a:pt x="205994" y="79375"/>
                    <a:pt x="208534" y="92837"/>
                  </a:cubicBezTo>
                  <a:cubicBezTo>
                    <a:pt x="210947" y="105283"/>
                    <a:pt x="209804" y="116078"/>
                    <a:pt x="205232" y="125222"/>
                  </a:cubicBezTo>
                  <a:cubicBezTo>
                    <a:pt x="200660" y="134366"/>
                    <a:pt x="193548" y="140589"/>
                    <a:pt x="184150" y="144018"/>
                  </a:cubicBezTo>
                  <a:cubicBezTo>
                    <a:pt x="199644" y="150495"/>
                    <a:pt x="212725" y="159639"/>
                    <a:pt x="223139" y="171577"/>
                  </a:cubicBezTo>
                  <a:cubicBezTo>
                    <a:pt x="233553" y="183388"/>
                    <a:pt x="240157" y="197104"/>
                    <a:pt x="243078" y="212598"/>
                  </a:cubicBezTo>
                  <a:cubicBezTo>
                    <a:pt x="246634" y="231394"/>
                    <a:pt x="244348" y="246507"/>
                    <a:pt x="236220" y="258064"/>
                  </a:cubicBezTo>
                  <a:cubicBezTo>
                    <a:pt x="228092" y="269621"/>
                    <a:pt x="217043" y="275844"/>
                    <a:pt x="203073" y="276987"/>
                  </a:cubicBezTo>
                  <a:cubicBezTo>
                    <a:pt x="193421" y="277622"/>
                    <a:pt x="170307" y="275463"/>
                    <a:pt x="133604" y="270256"/>
                  </a:cubicBezTo>
                  <a:cubicBezTo>
                    <a:pt x="105410" y="266192"/>
                    <a:pt x="77216" y="262001"/>
                    <a:pt x="49022" y="257810"/>
                  </a:cubicBezTo>
                  <a:cubicBezTo>
                    <a:pt x="32639" y="171831"/>
                    <a:pt x="16256" y="85852"/>
                    <a:pt x="0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72" name="Shape 223"/>
            <p:cNvSpPr/>
            <p:nvPr/>
          </p:nvSpPr>
          <p:spPr>
            <a:xfrm>
              <a:off x="5756148" y="171069"/>
              <a:ext cx="249174" cy="281305"/>
            </a:xfrm>
            <a:custGeom>
              <a:avLst/>
              <a:gdLst/>
              <a:ahLst/>
              <a:cxnLst/>
              <a:rect l="0" t="0" r="0" b="0"/>
              <a:pathLst>
                <a:path w="249174" h="281305">
                  <a:moveTo>
                    <a:pt x="47498" y="0"/>
                  </a:moveTo>
                  <a:cubicBezTo>
                    <a:pt x="65151" y="2667"/>
                    <a:pt x="82931" y="5461"/>
                    <a:pt x="100584" y="8255"/>
                  </a:cubicBezTo>
                  <a:cubicBezTo>
                    <a:pt x="150114" y="99314"/>
                    <a:pt x="199644" y="190373"/>
                    <a:pt x="249174" y="281305"/>
                  </a:cubicBezTo>
                  <a:cubicBezTo>
                    <a:pt x="231013" y="278511"/>
                    <a:pt x="212979" y="275844"/>
                    <a:pt x="194818" y="273050"/>
                  </a:cubicBezTo>
                  <a:cubicBezTo>
                    <a:pt x="183896" y="252476"/>
                    <a:pt x="172974" y="231902"/>
                    <a:pt x="161925" y="211328"/>
                  </a:cubicBezTo>
                  <a:cubicBezTo>
                    <a:pt x="128905" y="206121"/>
                    <a:pt x="95758" y="201041"/>
                    <a:pt x="62611" y="195834"/>
                  </a:cubicBezTo>
                  <a:cubicBezTo>
                    <a:pt x="59436" y="214249"/>
                    <a:pt x="56388" y="232664"/>
                    <a:pt x="53213" y="251079"/>
                  </a:cubicBezTo>
                  <a:cubicBezTo>
                    <a:pt x="35433" y="248285"/>
                    <a:pt x="17780" y="245618"/>
                    <a:pt x="0" y="242824"/>
                  </a:cubicBezTo>
                  <a:cubicBezTo>
                    <a:pt x="15875" y="161925"/>
                    <a:pt x="31623" y="80899"/>
                    <a:pt x="47498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73" name="Shape 224"/>
            <p:cNvSpPr/>
            <p:nvPr/>
          </p:nvSpPr>
          <p:spPr>
            <a:xfrm>
              <a:off x="5203571" y="86995"/>
              <a:ext cx="246888" cy="282067"/>
            </a:xfrm>
            <a:custGeom>
              <a:avLst/>
              <a:gdLst/>
              <a:ahLst/>
              <a:cxnLst/>
              <a:rect l="0" t="0" r="0" b="0"/>
              <a:pathLst>
                <a:path w="246888" h="282067">
                  <a:moveTo>
                    <a:pt x="0" y="0"/>
                  </a:moveTo>
                  <a:cubicBezTo>
                    <a:pt x="16383" y="1778"/>
                    <a:pt x="32639" y="3556"/>
                    <a:pt x="49022" y="5461"/>
                  </a:cubicBezTo>
                  <a:cubicBezTo>
                    <a:pt x="93980" y="66929"/>
                    <a:pt x="138938" y="128524"/>
                    <a:pt x="183769" y="190246"/>
                  </a:cubicBezTo>
                  <a:cubicBezTo>
                    <a:pt x="172847" y="132842"/>
                    <a:pt x="161925" y="75438"/>
                    <a:pt x="151003" y="18034"/>
                  </a:cubicBezTo>
                  <a:cubicBezTo>
                    <a:pt x="166624" y="20066"/>
                    <a:pt x="182245" y="22098"/>
                    <a:pt x="197739" y="24257"/>
                  </a:cubicBezTo>
                  <a:cubicBezTo>
                    <a:pt x="214122" y="110236"/>
                    <a:pt x="230505" y="196088"/>
                    <a:pt x="246888" y="282067"/>
                  </a:cubicBezTo>
                  <a:cubicBezTo>
                    <a:pt x="230124" y="279781"/>
                    <a:pt x="213233" y="277622"/>
                    <a:pt x="196342" y="275463"/>
                  </a:cubicBezTo>
                  <a:cubicBezTo>
                    <a:pt x="152273" y="215138"/>
                    <a:pt x="108204" y="154940"/>
                    <a:pt x="64008" y="94869"/>
                  </a:cubicBezTo>
                  <a:cubicBezTo>
                    <a:pt x="74676" y="151003"/>
                    <a:pt x="85344" y="207010"/>
                    <a:pt x="96012" y="263017"/>
                  </a:cubicBezTo>
                  <a:cubicBezTo>
                    <a:pt x="80391" y="261239"/>
                    <a:pt x="64770" y="259461"/>
                    <a:pt x="49149" y="257810"/>
                  </a:cubicBezTo>
                  <a:cubicBezTo>
                    <a:pt x="32766" y="171831"/>
                    <a:pt x="16383" y="85852"/>
                    <a:pt x="0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74" name="Shape 225"/>
            <p:cNvSpPr/>
            <p:nvPr/>
          </p:nvSpPr>
          <p:spPr>
            <a:xfrm>
              <a:off x="4649851" y="57150"/>
              <a:ext cx="210947" cy="258445"/>
            </a:xfrm>
            <a:custGeom>
              <a:avLst/>
              <a:gdLst/>
              <a:ahLst/>
              <a:cxnLst/>
              <a:rect l="0" t="0" r="0" b="0"/>
              <a:pathLst>
                <a:path w="210947" h="258445">
                  <a:moveTo>
                    <a:pt x="0" y="635"/>
                  </a:moveTo>
                  <a:cubicBezTo>
                    <a:pt x="27051" y="127"/>
                    <a:pt x="54229" y="0"/>
                    <a:pt x="81407" y="127"/>
                  </a:cubicBezTo>
                  <a:cubicBezTo>
                    <a:pt x="111760" y="381"/>
                    <a:pt x="131826" y="2032"/>
                    <a:pt x="141605" y="4699"/>
                  </a:cubicBezTo>
                  <a:cubicBezTo>
                    <a:pt x="157353" y="9017"/>
                    <a:pt x="171196" y="17907"/>
                    <a:pt x="183388" y="31242"/>
                  </a:cubicBezTo>
                  <a:cubicBezTo>
                    <a:pt x="195453" y="44577"/>
                    <a:pt x="203581" y="61468"/>
                    <a:pt x="207391" y="82042"/>
                  </a:cubicBezTo>
                  <a:cubicBezTo>
                    <a:pt x="210947" y="100711"/>
                    <a:pt x="209804" y="116205"/>
                    <a:pt x="203835" y="128524"/>
                  </a:cubicBezTo>
                  <a:cubicBezTo>
                    <a:pt x="197866" y="140843"/>
                    <a:pt x="189103" y="149352"/>
                    <a:pt x="177546" y="154178"/>
                  </a:cubicBezTo>
                  <a:cubicBezTo>
                    <a:pt x="165989" y="158877"/>
                    <a:pt x="144907" y="160909"/>
                    <a:pt x="114300" y="160782"/>
                  </a:cubicBezTo>
                  <a:cubicBezTo>
                    <a:pt x="103251" y="160655"/>
                    <a:pt x="92202" y="160655"/>
                    <a:pt x="81153" y="160655"/>
                  </a:cubicBezTo>
                  <a:cubicBezTo>
                    <a:pt x="87249" y="193040"/>
                    <a:pt x="93472" y="225552"/>
                    <a:pt x="99568" y="257937"/>
                  </a:cubicBezTo>
                  <a:cubicBezTo>
                    <a:pt x="82804" y="257937"/>
                    <a:pt x="65913" y="258064"/>
                    <a:pt x="49022" y="258445"/>
                  </a:cubicBezTo>
                  <a:cubicBezTo>
                    <a:pt x="32639" y="172466"/>
                    <a:pt x="16383" y="86487"/>
                    <a:pt x="0" y="635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75" name="Shape 226"/>
            <p:cNvSpPr/>
            <p:nvPr/>
          </p:nvSpPr>
          <p:spPr>
            <a:xfrm>
              <a:off x="4138168" y="81026"/>
              <a:ext cx="237617" cy="288544"/>
            </a:xfrm>
            <a:custGeom>
              <a:avLst/>
              <a:gdLst/>
              <a:ahLst/>
              <a:cxnLst/>
              <a:rect l="0" t="0" r="0" b="0"/>
              <a:pathLst>
                <a:path w="237617" h="288544">
                  <a:moveTo>
                    <a:pt x="0" y="30734"/>
                  </a:moveTo>
                  <a:cubicBezTo>
                    <a:pt x="61087" y="18161"/>
                    <a:pt x="122301" y="8001"/>
                    <a:pt x="183896" y="0"/>
                  </a:cubicBezTo>
                  <a:cubicBezTo>
                    <a:pt x="186690" y="14605"/>
                    <a:pt x="189484" y="29083"/>
                    <a:pt x="192278" y="43688"/>
                  </a:cubicBezTo>
                  <a:cubicBezTo>
                    <a:pt x="147320" y="49530"/>
                    <a:pt x="102743" y="56388"/>
                    <a:pt x="58166" y="64643"/>
                  </a:cubicBezTo>
                  <a:cubicBezTo>
                    <a:pt x="61849" y="83693"/>
                    <a:pt x="65405" y="102743"/>
                    <a:pt x="69088" y="121793"/>
                  </a:cubicBezTo>
                  <a:cubicBezTo>
                    <a:pt x="110490" y="114173"/>
                    <a:pt x="151892" y="107569"/>
                    <a:pt x="193548" y="102108"/>
                  </a:cubicBezTo>
                  <a:cubicBezTo>
                    <a:pt x="196342" y="116586"/>
                    <a:pt x="199136" y="131064"/>
                    <a:pt x="201803" y="145542"/>
                  </a:cubicBezTo>
                  <a:cubicBezTo>
                    <a:pt x="160147" y="151130"/>
                    <a:pt x="118745" y="157607"/>
                    <a:pt x="77343" y="165227"/>
                  </a:cubicBezTo>
                  <a:cubicBezTo>
                    <a:pt x="81788" y="188595"/>
                    <a:pt x="86233" y="211963"/>
                    <a:pt x="90678" y="235204"/>
                  </a:cubicBezTo>
                  <a:cubicBezTo>
                    <a:pt x="136652" y="226822"/>
                    <a:pt x="182880" y="219583"/>
                    <a:pt x="229362" y="213614"/>
                  </a:cubicBezTo>
                  <a:cubicBezTo>
                    <a:pt x="232029" y="228219"/>
                    <a:pt x="234823" y="242697"/>
                    <a:pt x="237617" y="257302"/>
                  </a:cubicBezTo>
                  <a:cubicBezTo>
                    <a:pt x="174498" y="265303"/>
                    <a:pt x="111760" y="275717"/>
                    <a:pt x="49149" y="288544"/>
                  </a:cubicBezTo>
                  <a:cubicBezTo>
                    <a:pt x="32766" y="202565"/>
                    <a:pt x="16383" y="116713"/>
                    <a:pt x="0" y="30734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76" name="Shape 227"/>
            <p:cNvSpPr/>
            <p:nvPr/>
          </p:nvSpPr>
          <p:spPr>
            <a:xfrm>
              <a:off x="3869563" y="141859"/>
              <a:ext cx="268097" cy="298577"/>
            </a:xfrm>
            <a:custGeom>
              <a:avLst/>
              <a:gdLst/>
              <a:ahLst/>
              <a:cxnLst/>
              <a:rect l="0" t="0" r="0" b="0"/>
              <a:pathLst>
                <a:path w="268097" h="298577">
                  <a:moveTo>
                    <a:pt x="0" y="40767"/>
                  </a:moveTo>
                  <a:cubicBezTo>
                    <a:pt x="14224" y="36703"/>
                    <a:pt x="28321" y="32385"/>
                    <a:pt x="42418" y="28067"/>
                  </a:cubicBezTo>
                  <a:cubicBezTo>
                    <a:pt x="42545" y="28067"/>
                    <a:pt x="42545" y="27940"/>
                    <a:pt x="42672" y="27940"/>
                  </a:cubicBezTo>
                  <a:cubicBezTo>
                    <a:pt x="62865" y="21717"/>
                    <a:pt x="83185" y="15748"/>
                    <a:pt x="103505" y="10033"/>
                  </a:cubicBezTo>
                  <a:cubicBezTo>
                    <a:pt x="129921" y="2540"/>
                    <a:pt x="149352" y="0"/>
                    <a:pt x="161544" y="1778"/>
                  </a:cubicBezTo>
                  <a:cubicBezTo>
                    <a:pt x="173863" y="3429"/>
                    <a:pt x="184785" y="9271"/>
                    <a:pt x="194183" y="18923"/>
                  </a:cubicBezTo>
                  <a:cubicBezTo>
                    <a:pt x="203708" y="28575"/>
                    <a:pt x="209931" y="41402"/>
                    <a:pt x="212979" y="57277"/>
                  </a:cubicBezTo>
                  <a:cubicBezTo>
                    <a:pt x="216916" y="77470"/>
                    <a:pt x="214376" y="94996"/>
                    <a:pt x="205486" y="110109"/>
                  </a:cubicBezTo>
                  <a:cubicBezTo>
                    <a:pt x="196723" y="125095"/>
                    <a:pt x="182245" y="136779"/>
                    <a:pt x="162306" y="145415"/>
                  </a:cubicBezTo>
                  <a:cubicBezTo>
                    <a:pt x="174117" y="149225"/>
                    <a:pt x="184277" y="154051"/>
                    <a:pt x="192659" y="160147"/>
                  </a:cubicBezTo>
                  <a:cubicBezTo>
                    <a:pt x="201041" y="166243"/>
                    <a:pt x="213106" y="177800"/>
                    <a:pt x="228854" y="195072"/>
                  </a:cubicBezTo>
                  <a:cubicBezTo>
                    <a:pt x="241935" y="209550"/>
                    <a:pt x="255016" y="224028"/>
                    <a:pt x="268097" y="238506"/>
                  </a:cubicBezTo>
                  <a:cubicBezTo>
                    <a:pt x="248539" y="242951"/>
                    <a:pt x="228854" y="247650"/>
                    <a:pt x="209296" y="252603"/>
                  </a:cubicBezTo>
                  <a:cubicBezTo>
                    <a:pt x="193929" y="236982"/>
                    <a:pt x="178308" y="221488"/>
                    <a:pt x="162941" y="205867"/>
                  </a:cubicBezTo>
                  <a:cubicBezTo>
                    <a:pt x="146304" y="189103"/>
                    <a:pt x="135128" y="178943"/>
                    <a:pt x="129540" y="175006"/>
                  </a:cubicBezTo>
                  <a:cubicBezTo>
                    <a:pt x="123952" y="171196"/>
                    <a:pt x="118491" y="169164"/>
                    <a:pt x="113030" y="168656"/>
                  </a:cubicBezTo>
                  <a:cubicBezTo>
                    <a:pt x="107442" y="168275"/>
                    <a:pt x="99060" y="169545"/>
                    <a:pt x="87757" y="173101"/>
                  </a:cubicBezTo>
                  <a:cubicBezTo>
                    <a:pt x="84328" y="174117"/>
                    <a:pt x="81026" y="175133"/>
                    <a:pt x="77597" y="176149"/>
                  </a:cubicBezTo>
                  <a:cubicBezTo>
                    <a:pt x="84455" y="212090"/>
                    <a:pt x="91313" y="247904"/>
                    <a:pt x="98171" y="283845"/>
                  </a:cubicBezTo>
                  <a:cubicBezTo>
                    <a:pt x="95885" y="284480"/>
                    <a:pt x="93726" y="285115"/>
                    <a:pt x="91567" y="285877"/>
                  </a:cubicBezTo>
                  <a:cubicBezTo>
                    <a:pt x="77470" y="290195"/>
                    <a:pt x="63246" y="294513"/>
                    <a:pt x="49149" y="298577"/>
                  </a:cubicBezTo>
                  <a:cubicBezTo>
                    <a:pt x="32766" y="212598"/>
                    <a:pt x="16383" y="126746"/>
                    <a:pt x="0" y="40767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77" name="Shape 228"/>
            <p:cNvSpPr/>
            <p:nvPr/>
          </p:nvSpPr>
          <p:spPr>
            <a:xfrm>
              <a:off x="3241421" y="267335"/>
              <a:ext cx="239395" cy="270637"/>
            </a:xfrm>
            <a:custGeom>
              <a:avLst/>
              <a:gdLst/>
              <a:ahLst/>
              <a:cxnLst/>
              <a:rect l="0" t="0" r="0" b="0"/>
              <a:pathLst>
                <a:path w="239395" h="270637">
                  <a:moveTo>
                    <a:pt x="0" y="12700"/>
                  </a:moveTo>
                  <a:cubicBezTo>
                    <a:pt x="61976" y="10414"/>
                    <a:pt x="124079" y="6223"/>
                    <a:pt x="185801" y="0"/>
                  </a:cubicBezTo>
                  <a:cubicBezTo>
                    <a:pt x="188468" y="14478"/>
                    <a:pt x="191262" y="29083"/>
                    <a:pt x="194056" y="43561"/>
                  </a:cubicBezTo>
                  <a:cubicBezTo>
                    <a:pt x="149098" y="48133"/>
                    <a:pt x="103886" y="51562"/>
                    <a:pt x="58674" y="54102"/>
                  </a:cubicBezTo>
                  <a:cubicBezTo>
                    <a:pt x="62357" y="73152"/>
                    <a:pt x="66040" y="92202"/>
                    <a:pt x="69596" y="111252"/>
                  </a:cubicBezTo>
                  <a:cubicBezTo>
                    <a:pt x="111633" y="108966"/>
                    <a:pt x="153670" y="105791"/>
                    <a:pt x="195453" y="101727"/>
                  </a:cubicBezTo>
                  <a:cubicBezTo>
                    <a:pt x="198120" y="116205"/>
                    <a:pt x="200914" y="130683"/>
                    <a:pt x="203708" y="145161"/>
                  </a:cubicBezTo>
                  <a:cubicBezTo>
                    <a:pt x="161925" y="149225"/>
                    <a:pt x="119888" y="152400"/>
                    <a:pt x="77851" y="154686"/>
                  </a:cubicBezTo>
                  <a:cubicBezTo>
                    <a:pt x="82296" y="178054"/>
                    <a:pt x="86741" y="201295"/>
                    <a:pt x="91186" y="224663"/>
                  </a:cubicBezTo>
                  <a:cubicBezTo>
                    <a:pt x="137922" y="222123"/>
                    <a:pt x="184658" y="218440"/>
                    <a:pt x="231140" y="213741"/>
                  </a:cubicBezTo>
                  <a:cubicBezTo>
                    <a:pt x="233934" y="228219"/>
                    <a:pt x="236728" y="242824"/>
                    <a:pt x="239395" y="257302"/>
                  </a:cubicBezTo>
                  <a:cubicBezTo>
                    <a:pt x="176276" y="263906"/>
                    <a:pt x="112649" y="268224"/>
                    <a:pt x="49022" y="270637"/>
                  </a:cubicBezTo>
                  <a:cubicBezTo>
                    <a:pt x="32639" y="184658"/>
                    <a:pt x="16256" y="98679"/>
                    <a:pt x="0" y="1270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78" name="Shape 229"/>
            <p:cNvSpPr/>
            <p:nvPr/>
          </p:nvSpPr>
          <p:spPr>
            <a:xfrm>
              <a:off x="2839085" y="272415"/>
              <a:ext cx="240157" cy="264414"/>
            </a:xfrm>
            <a:custGeom>
              <a:avLst/>
              <a:gdLst/>
              <a:ahLst/>
              <a:cxnLst/>
              <a:rect l="0" t="0" r="0" b="0"/>
              <a:pathLst>
                <a:path w="240157" h="264414">
                  <a:moveTo>
                    <a:pt x="0" y="0"/>
                  </a:moveTo>
                  <a:cubicBezTo>
                    <a:pt x="30734" y="2159"/>
                    <a:pt x="61468" y="3937"/>
                    <a:pt x="92329" y="5461"/>
                  </a:cubicBezTo>
                  <a:cubicBezTo>
                    <a:pt x="115570" y="6604"/>
                    <a:pt x="133604" y="9398"/>
                    <a:pt x="146431" y="14224"/>
                  </a:cubicBezTo>
                  <a:cubicBezTo>
                    <a:pt x="159131" y="19050"/>
                    <a:pt x="171450" y="26797"/>
                    <a:pt x="183515" y="37465"/>
                  </a:cubicBezTo>
                  <a:cubicBezTo>
                    <a:pt x="195453" y="48133"/>
                    <a:pt x="205867" y="61976"/>
                    <a:pt x="214757" y="78740"/>
                  </a:cubicBezTo>
                  <a:cubicBezTo>
                    <a:pt x="223647" y="95504"/>
                    <a:pt x="230505" y="116205"/>
                    <a:pt x="235204" y="140970"/>
                  </a:cubicBezTo>
                  <a:cubicBezTo>
                    <a:pt x="239395" y="163195"/>
                    <a:pt x="240157" y="182499"/>
                    <a:pt x="237236" y="198882"/>
                  </a:cubicBezTo>
                  <a:cubicBezTo>
                    <a:pt x="234442" y="215265"/>
                    <a:pt x="229362" y="228092"/>
                    <a:pt x="221996" y="237490"/>
                  </a:cubicBezTo>
                  <a:cubicBezTo>
                    <a:pt x="214630" y="246888"/>
                    <a:pt x="204978" y="253746"/>
                    <a:pt x="192913" y="258191"/>
                  </a:cubicBezTo>
                  <a:cubicBezTo>
                    <a:pt x="180848" y="262636"/>
                    <a:pt x="164592" y="264414"/>
                    <a:pt x="144145" y="263398"/>
                  </a:cubicBezTo>
                  <a:cubicBezTo>
                    <a:pt x="112395" y="261874"/>
                    <a:pt x="80772" y="259969"/>
                    <a:pt x="49149" y="257810"/>
                  </a:cubicBezTo>
                  <a:cubicBezTo>
                    <a:pt x="32766" y="171831"/>
                    <a:pt x="16383" y="85979"/>
                    <a:pt x="0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79" name="Shape 230"/>
            <p:cNvSpPr/>
            <p:nvPr/>
          </p:nvSpPr>
          <p:spPr>
            <a:xfrm>
              <a:off x="2587752" y="254381"/>
              <a:ext cx="250825" cy="272161"/>
            </a:xfrm>
            <a:custGeom>
              <a:avLst/>
              <a:gdLst/>
              <a:ahLst/>
              <a:cxnLst/>
              <a:rect l="0" t="0" r="0" b="0"/>
              <a:pathLst>
                <a:path w="250825" h="272161">
                  <a:moveTo>
                    <a:pt x="48006" y="0"/>
                  </a:moveTo>
                  <a:cubicBezTo>
                    <a:pt x="65786" y="1905"/>
                    <a:pt x="83566" y="3683"/>
                    <a:pt x="101473" y="5461"/>
                  </a:cubicBezTo>
                  <a:cubicBezTo>
                    <a:pt x="151130" y="94615"/>
                    <a:pt x="200914" y="183515"/>
                    <a:pt x="250825" y="272161"/>
                  </a:cubicBezTo>
                  <a:cubicBezTo>
                    <a:pt x="232537" y="270764"/>
                    <a:pt x="214249" y="269240"/>
                    <a:pt x="195961" y="267589"/>
                  </a:cubicBezTo>
                  <a:cubicBezTo>
                    <a:pt x="185039" y="247396"/>
                    <a:pt x="173990" y="227330"/>
                    <a:pt x="162941" y="207137"/>
                  </a:cubicBezTo>
                  <a:cubicBezTo>
                    <a:pt x="129667" y="203962"/>
                    <a:pt x="96266" y="200533"/>
                    <a:pt x="62992" y="196850"/>
                  </a:cubicBezTo>
                  <a:cubicBezTo>
                    <a:pt x="59817" y="215646"/>
                    <a:pt x="56642" y="234315"/>
                    <a:pt x="53467" y="252984"/>
                  </a:cubicBezTo>
                  <a:cubicBezTo>
                    <a:pt x="35560" y="250952"/>
                    <a:pt x="17780" y="248793"/>
                    <a:pt x="0" y="246634"/>
                  </a:cubicBezTo>
                  <a:cubicBezTo>
                    <a:pt x="16002" y="164592"/>
                    <a:pt x="32004" y="82296"/>
                    <a:pt x="48006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80" name="Shape 231"/>
            <p:cNvSpPr/>
            <p:nvPr/>
          </p:nvSpPr>
          <p:spPr>
            <a:xfrm>
              <a:off x="2289429" y="209550"/>
              <a:ext cx="238506" cy="274066"/>
            </a:xfrm>
            <a:custGeom>
              <a:avLst/>
              <a:gdLst/>
              <a:ahLst/>
              <a:cxnLst/>
              <a:rect l="0" t="0" r="0" b="0"/>
              <a:pathLst>
                <a:path w="238506" h="274066">
                  <a:moveTo>
                    <a:pt x="0" y="0"/>
                  </a:moveTo>
                  <a:cubicBezTo>
                    <a:pt x="30480" y="4445"/>
                    <a:pt x="61087" y="8890"/>
                    <a:pt x="91567" y="13081"/>
                  </a:cubicBezTo>
                  <a:cubicBezTo>
                    <a:pt x="114681" y="16383"/>
                    <a:pt x="132588" y="20828"/>
                    <a:pt x="145161" y="26797"/>
                  </a:cubicBezTo>
                  <a:cubicBezTo>
                    <a:pt x="157861" y="32766"/>
                    <a:pt x="170053" y="41656"/>
                    <a:pt x="181991" y="53340"/>
                  </a:cubicBezTo>
                  <a:cubicBezTo>
                    <a:pt x="193929" y="65151"/>
                    <a:pt x="204343" y="79629"/>
                    <a:pt x="213233" y="97028"/>
                  </a:cubicBezTo>
                  <a:cubicBezTo>
                    <a:pt x="221996" y="114427"/>
                    <a:pt x="228854" y="135509"/>
                    <a:pt x="233553" y="160147"/>
                  </a:cubicBezTo>
                  <a:cubicBezTo>
                    <a:pt x="237744" y="182499"/>
                    <a:pt x="238506" y="201422"/>
                    <a:pt x="235712" y="217170"/>
                  </a:cubicBezTo>
                  <a:cubicBezTo>
                    <a:pt x="232918" y="232918"/>
                    <a:pt x="227838" y="244983"/>
                    <a:pt x="220599" y="253365"/>
                  </a:cubicBezTo>
                  <a:cubicBezTo>
                    <a:pt x="213233" y="261874"/>
                    <a:pt x="203708" y="267716"/>
                    <a:pt x="191643" y="270764"/>
                  </a:cubicBezTo>
                  <a:cubicBezTo>
                    <a:pt x="179705" y="273939"/>
                    <a:pt x="163576" y="274066"/>
                    <a:pt x="143383" y="271272"/>
                  </a:cubicBezTo>
                  <a:cubicBezTo>
                    <a:pt x="111887" y="266954"/>
                    <a:pt x="80518" y="262509"/>
                    <a:pt x="49149" y="257810"/>
                  </a:cubicBezTo>
                  <a:cubicBezTo>
                    <a:pt x="32766" y="171958"/>
                    <a:pt x="16383" y="85979"/>
                    <a:pt x="0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81" name="Shape 232"/>
            <p:cNvSpPr/>
            <p:nvPr/>
          </p:nvSpPr>
          <p:spPr>
            <a:xfrm>
              <a:off x="2167890" y="191389"/>
              <a:ext cx="99060" cy="265430"/>
            </a:xfrm>
            <a:custGeom>
              <a:avLst/>
              <a:gdLst/>
              <a:ahLst/>
              <a:cxnLst/>
              <a:rect l="0" t="0" r="0" b="0"/>
              <a:pathLst>
                <a:path w="99060" h="265430">
                  <a:moveTo>
                    <a:pt x="0" y="0"/>
                  </a:moveTo>
                  <a:cubicBezTo>
                    <a:pt x="16637" y="2540"/>
                    <a:pt x="33274" y="5080"/>
                    <a:pt x="49911" y="7493"/>
                  </a:cubicBezTo>
                  <a:cubicBezTo>
                    <a:pt x="66294" y="93472"/>
                    <a:pt x="82677" y="179451"/>
                    <a:pt x="99060" y="265430"/>
                  </a:cubicBezTo>
                  <a:cubicBezTo>
                    <a:pt x="82423" y="262890"/>
                    <a:pt x="65786" y="260350"/>
                    <a:pt x="49149" y="257810"/>
                  </a:cubicBezTo>
                  <a:cubicBezTo>
                    <a:pt x="32766" y="171831"/>
                    <a:pt x="16383" y="85852"/>
                    <a:pt x="0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82" name="Shape 233"/>
            <p:cNvSpPr/>
            <p:nvPr/>
          </p:nvSpPr>
          <p:spPr>
            <a:xfrm>
              <a:off x="1896109" y="149351"/>
              <a:ext cx="272034" cy="292353"/>
            </a:xfrm>
            <a:custGeom>
              <a:avLst/>
              <a:gdLst/>
              <a:ahLst/>
              <a:cxnLst/>
              <a:rect l="0" t="0" r="0" b="0"/>
              <a:pathLst>
                <a:path w="272034" h="292354">
                  <a:moveTo>
                    <a:pt x="0" y="0"/>
                  </a:moveTo>
                  <a:cubicBezTo>
                    <a:pt x="35179" y="5334"/>
                    <a:pt x="70358" y="10795"/>
                    <a:pt x="105537" y="16256"/>
                  </a:cubicBezTo>
                  <a:cubicBezTo>
                    <a:pt x="132461" y="20447"/>
                    <a:pt x="152146" y="25781"/>
                    <a:pt x="164592" y="32258"/>
                  </a:cubicBezTo>
                  <a:cubicBezTo>
                    <a:pt x="177038" y="38608"/>
                    <a:pt x="188087" y="48133"/>
                    <a:pt x="197739" y="60706"/>
                  </a:cubicBezTo>
                  <a:cubicBezTo>
                    <a:pt x="207264" y="73279"/>
                    <a:pt x="213614" y="87630"/>
                    <a:pt x="216662" y="103505"/>
                  </a:cubicBezTo>
                  <a:cubicBezTo>
                    <a:pt x="220472" y="123698"/>
                    <a:pt x="217932" y="139065"/>
                    <a:pt x="208915" y="149606"/>
                  </a:cubicBezTo>
                  <a:cubicBezTo>
                    <a:pt x="199898" y="160147"/>
                    <a:pt x="185293" y="165354"/>
                    <a:pt x="164973" y="165354"/>
                  </a:cubicBezTo>
                  <a:cubicBezTo>
                    <a:pt x="176911" y="173482"/>
                    <a:pt x="187198" y="182118"/>
                    <a:pt x="195707" y="191008"/>
                  </a:cubicBezTo>
                  <a:cubicBezTo>
                    <a:pt x="204216" y="199898"/>
                    <a:pt x="216408" y="215392"/>
                    <a:pt x="232283" y="237363"/>
                  </a:cubicBezTo>
                  <a:cubicBezTo>
                    <a:pt x="245618" y="255651"/>
                    <a:pt x="258826" y="274066"/>
                    <a:pt x="272034" y="292354"/>
                  </a:cubicBezTo>
                  <a:cubicBezTo>
                    <a:pt x="252095" y="289306"/>
                    <a:pt x="232156" y="286131"/>
                    <a:pt x="212344" y="283083"/>
                  </a:cubicBezTo>
                  <a:cubicBezTo>
                    <a:pt x="196596" y="262509"/>
                    <a:pt x="180975" y="241935"/>
                    <a:pt x="165354" y="221361"/>
                  </a:cubicBezTo>
                  <a:cubicBezTo>
                    <a:pt x="148463" y="199009"/>
                    <a:pt x="137160" y="185039"/>
                    <a:pt x="131445" y="179197"/>
                  </a:cubicBezTo>
                  <a:cubicBezTo>
                    <a:pt x="125857" y="173355"/>
                    <a:pt x="120269" y="169037"/>
                    <a:pt x="114681" y="166243"/>
                  </a:cubicBezTo>
                  <a:cubicBezTo>
                    <a:pt x="108966" y="163576"/>
                    <a:pt x="100457" y="161290"/>
                    <a:pt x="88900" y="159512"/>
                  </a:cubicBezTo>
                  <a:cubicBezTo>
                    <a:pt x="85471" y="159004"/>
                    <a:pt x="82042" y="158369"/>
                    <a:pt x="78613" y="157861"/>
                  </a:cubicBezTo>
                  <a:cubicBezTo>
                    <a:pt x="85344" y="193802"/>
                    <a:pt x="92202" y="229616"/>
                    <a:pt x="99060" y="265557"/>
                  </a:cubicBezTo>
                  <a:cubicBezTo>
                    <a:pt x="82423" y="263017"/>
                    <a:pt x="65786" y="260350"/>
                    <a:pt x="49149" y="257810"/>
                  </a:cubicBezTo>
                  <a:cubicBezTo>
                    <a:pt x="32766" y="171958"/>
                    <a:pt x="16383" y="85979"/>
                    <a:pt x="0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83" name="Shape 234"/>
            <p:cNvSpPr/>
            <p:nvPr/>
          </p:nvSpPr>
          <p:spPr>
            <a:xfrm>
              <a:off x="1621663" y="109601"/>
              <a:ext cx="233299" cy="279908"/>
            </a:xfrm>
            <a:custGeom>
              <a:avLst/>
              <a:gdLst/>
              <a:ahLst/>
              <a:cxnLst/>
              <a:rect l="0" t="0" r="0" b="0"/>
              <a:pathLst>
                <a:path w="233299" h="279908">
                  <a:moveTo>
                    <a:pt x="0" y="0"/>
                  </a:moveTo>
                  <a:cubicBezTo>
                    <a:pt x="16637" y="2159"/>
                    <a:pt x="33401" y="4445"/>
                    <a:pt x="50165" y="6858"/>
                  </a:cubicBezTo>
                  <a:cubicBezTo>
                    <a:pt x="58928" y="53340"/>
                    <a:pt x="67818" y="99949"/>
                    <a:pt x="76708" y="146431"/>
                  </a:cubicBezTo>
                  <a:cubicBezTo>
                    <a:pt x="80899" y="168148"/>
                    <a:pt x="84201" y="182372"/>
                    <a:pt x="86614" y="189103"/>
                  </a:cubicBezTo>
                  <a:cubicBezTo>
                    <a:pt x="91059" y="200787"/>
                    <a:pt x="98044" y="210312"/>
                    <a:pt x="107569" y="217678"/>
                  </a:cubicBezTo>
                  <a:cubicBezTo>
                    <a:pt x="117094" y="225044"/>
                    <a:pt x="128651" y="229743"/>
                    <a:pt x="142367" y="231648"/>
                  </a:cubicBezTo>
                  <a:cubicBezTo>
                    <a:pt x="153924" y="233299"/>
                    <a:pt x="162941" y="232537"/>
                    <a:pt x="169418" y="229235"/>
                  </a:cubicBezTo>
                  <a:cubicBezTo>
                    <a:pt x="176022" y="225806"/>
                    <a:pt x="179832" y="220472"/>
                    <a:pt x="180975" y="213106"/>
                  </a:cubicBezTo>
                  <a:cubicBezTo>
                    <a:pt x="182245" y="205740"/>
                    <a:pt x="180340" y="189103"/>
                    <a:pt x="175514" y="163449"/>
                  </a:cubicBezTo>
                  <a:cubicBezTo>
                    <a:pt x="166370" y="115951"/>
                    <a:pt x="157353" y="68326"/>
                    <a:pt x="148336" y="20828"/>
                  </a:cubicBezTo>
                  <a:cubicBezTo>
                    <a:pt x="164973" y="23241"/>
                    <a:pt x="181610" y="25781"/>
                    <a:pt x="198374" y="28194"/>
                  </a:cubicBezTo>
                  <a:cubicBezTo>
                    <a:pt x="206883" y="73406"/>
                    <a:pt x="215519" y="118491"/>
                    <a:pt x="224155" y="163703"/>
                  </a:cubicBezTo>
                  <a:cubicBezTo>
                    <a:pt x="230759" y="198247"/>
                    <a:pt x="233299" y="222885"/>
                    <a:pt x="231902" y="237744"/>
                  </a:cubicBezTo>
                  <a:cubicBezTo>
                    <a:pt x="230505" y="252476"/>
                    <a:pt x="223139" y="263525"/>
                    <a:pt x="209677" y="270764"/>
                  </a:cubicBezTo>
                  <a:cubicBezTo>
                    <a:pt x="196342" y="278130"/>
                    <a:pt x="177165" y="279908"/>
                    <a:pt x="152146" y="276352"/>
                  </a:cubicBezTo>
                  <a:cubicBezTo>
                    <a:pt x="126238" y="272669"/>
                    <a:pt x="105283" y="265938"/>
                    <a:pt x="89154" y="256032"/>
                  </a:cubicBezTo>
                  <a:cubicBezTo>
                    <a:pt x="73152" y="246126"/>
                    <a:pt x="60452" y="233553"/>
                    <a:pt x="51181" y="218313"/>
                  </a:cubicBezTo>
                  <a:cubicBezTo>
                    <a:pt x="41910" y="203073"/>
                    <a:pt x="33528" y="176149"/>
                    <a:pt x="26162" y="137541"/>
                  </a:cubicBezTo>
                  <a:cubicBezTo>
                    <a:pt x="17399" y="91694"/>
                    <a:pt x="8763" y="45847"/>
                    <a:pt x="0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84" name="Shape 235"/>
            <p:cNvSpPr/>
            <p:nvPr/>
          </p:nvSpPr>
          <p:spPr>
            <a:xfrm>
              <a:off x="1070508" y="59563"/>
              <a:ext cx="239751" cy="268732"/>
            </a:xfrm>
            <a:custGeom>
              <a:avLst/>
              <a:gdLst/>
              <a:ahLst/>
              <a:cxnLst/>
              <a:rect l="0" t="0" r="0" b="0"/>
              <a:pathLst>
                <a:path w="239751" h="268732">
                  <a:moveTo>
                    <a:pt x="0" y="0"/>
                  </a:moveTo>
                  <a:cubicBezTo>
                    <a:pt x="62052" y="2159"/>
                    <a:pt x="124092" y="5715"/>
                    <a:pt x="186017" y="10541"/>
                  </a:cubicBezTo>
                  <a:cubicBezTo>
                    <a:pt x="188785" y="25019"/>
                    <a:pt x="191554" y="39624"/>
                    <a:pt x="194323" y="54102"/>
                  </a:cubicBezTo>
                  <a:cubicBezTo>
                    <a:pt x="149212" y="50673"/>
                    <a:pt x="104013" y="47752"/>
                    <a:pt x="58801" y="45720"/>
                  </a:cubicBezTo>
                  <a:cubicBezTo>
                    <a:pt x="62433" y="64770"/>
                    <a:pt x="66065" y="83820"/>
                    <a:pt x="69685" y="102870"/>
                  </a:cubicBezTo>
                  <a:cubicBezTo>
                    <a:pt x="111696" y="104775"/>
                    <a:pt x="153708" y="107442"/>
                    <a:pt x="195631" y="110617"/>
                  </a:cubicBezTo>
                  <a:cubicBezTo>
                    <a:pt x="198387" y="125095"/>
                    <a:pt x="201143" y="139573"/>
                    <a:pt x="203937" y="154051"/>
                  </a:cubicBezTo>
                  <a:cubicBezTo>
                    <a:pt x="161988" y="150876"/>
                    <a:pt x="119977" y="148209"/>
                    <a:pt x="77965" y="146304"/>
                  </a:cubicBezTo>
                  <a:cubicBezTo>
                    <a:pt x="82410" y="169545"/>
                    <a:pt x="86855" y="192913"/>
                    <a:pt x="91300" y="216281"/>
                  </a:cubicBezTo>
                  <a:cubicBezTo>
                    <a:pt x="138036" y="218440"/>
                    <a:pt x="184772" y="221488"/>
                    <a:pt x="231369" y="225044"/>
                  </a:cubicBezTo>
                  <a:cubicBezTo>
                    <a:pt x="234163" y="239649"/>
                    <a:pt x="236957" y="254127"/>
                    <a:pt x="239751" y="268732"/>
                  </a:cubicBezTo>
                  <a:cubicBezTo>
                    <a:pt x="176276" y="263779"/>
                    <a:pt x="112700" y="259969"/>
                    <a:pt x="49124" y="257810"/>
                  </a:cubicBezTo>
                  <a:cubicBezTo>
                    <a:pt x="32753" y="171831"/>
                    <a:pt x="16383" y="85852"/>
                    <a:pt x="0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85" name="Shape 236"/>
            <p:cNvSpPr/>
            <p:nvPr/>
          </p:nvSpPr>
          <p:spPr>
            <a:xfrm>
              <a:off x="5484114" y="127254"/>
              <a:ext cx="221615" cy="274828"/>
            </a:xfrm>
            <a:custGeom>
              <a:avLst/>
              <a:gdLst/>
              <a:ahLst/>
              <a:cxnLst/>
              <a:rect l="0" t="0" r="0" b="0"/>
              <a:pathLst>
                <a:path w="221615" h="274828">
                  <a:moveTo>
                    <a:pt x="80264" y="2921"/>
                  </a:moveTo>
                  <a:cubicBezTo>
                    <a:pt x="109474" y="7239"/>
                    <a:pt x="133604" y="17399"/>
                    <a:pt x="152527" y="33401"/>
                  </a:cubicBezTo>
                  <a:cubicBezTo>
                    <a:pt x="171450" y="49403"/>
                    <a:pt x="183769" y="69977"/>
                    <a:pt x="189611" y="95250"/>
                  </a:cubicBezTo>
                  <a:cubicBezTo>
                    <a:pt x="172974" y="93472"/>
                    <a:pt x="156337" y="91694"/>
                    <a:pt x="139827" y="89916"/>
                  </a:cubicBezTo>
                  <a:cubicBezTo>
                    <a:pt x="135001" y="75692"/>
                    <a:pt x="128397" y="65278"/>
                    <a:pt x="120015" y="58674"/>
                  </a:cubicBezTo>
                  <a:cubicBezTo>
                    <a:pt x="111633" y="52070"/>
                    <a:pt x="100711" y="47752"/>
                    <a:pt x="87249" y="45847"/>
                  </a:cubicBezTo>
                  <a:cubicBezTo>
                    <a:pt x="73787" y="43815"/>
                    <a:pt x="63881" y="44704"/>
                    <a:pt x="57404" y="48387"/>
                  </a:cubicBezTo>
                  <a:cubicBezTo>
                    <a:pt x="51054" y="52070"/>
                    <a:pt x="48514" y="57531"/>
                    <a:pt x="49911" y="64643"/>
                  </a:cubicBezTo>
                  <a:cubicBezTo>
                    <a:pt x="51181" y="71755"/>
                    <a:pt x="55626" y="78105"/>
                    <a:pt x="63246" y="83820"/>
                  </a:cubicBezTo>
                  <a:cubicBezTo>
                    <a:pt x="70739" y="89662"/>
                    <a:pt x="86995" y="97155"/>
                    <a:pt x="111887" y="106426"/>
                  </a:cubicBezTo>
                  <a:cubicBezTo>
                    <a:pt x="138303" y="116332"/>
                    <a:pt x="157734" y="125730"/>
                    <a:pt x="170307" y="134239"/>
                  </a:cubicBezTo>
                  <a:cubicBezTo>
                    <a:pt x="182753" y="142748"/>
                    <a:pt x="193040" y="152908"/>
                    <a:pt x="201041" y="164719"/>
                  </a:cubicBezTo>
                  <a:cubicBezTo>
                    <a:pt x="209042" y="176403"/>
                    <a:pt x="214503" y="190119"/>
                    <a:pt x="217424" y="205486"/>
                  </a:cubicBezTo>
                  <a:cubicBezTo>
                    <a:pt x="221615" y="227965"/>
                    <a:pt x="217170" y="245491"/>
                    <a:pt x="203835" y="258318"/>
                  </a:cubicBezTo>
                  <a:cubicBezTo>
                    <a:pt x="190627" y="271018"/>
                    <a:pt x="166751" y="274828"/>
                    <a:pt x="132334" y="269748"/>
                  </a:cubicBezTo>
                  <a:cubicBezTo>
                    <a:pt x="71374" y="260731"/>
                    <a:pt x="31877" y="226441"/>
                    <a:pt x="13716" y="166497"/>
                  </a:cubicBezTo>
                  <a:cubicBezTo>
                    <a:pt x="29718" y="167132"/>
                    <a:pt x="45847" y="167894"/>
                    <a:pt x="61849" y="168656"/>
                  </a:cubicBezTo>
                  <a:cubicBezTo>
                    <a:pt x="73660" y="202311"/>
                    <a:pt x="94869" y="221361"/>
                    <a:pt x="125349" y="225933"/>
                  </a:cubicBezTo>
                  <a:cubicBezTo>
                    <a:pt x="140589" y="228219"/>
                    <a:pt x="151765" y="226568"/>
                    <a:pt x="159258" y="221234"/>
                  </a:cubicBezTo>
                  <a:cubicBezTo>
                    <a:pt x="166624" y="215773"/>
                    <a:pt x="169291" y="208026"/>
                    <a:pt x="167386" y="198120"/>
                  </a:cubicBezTo>
                  <a:cubicBezTo>
                    <a:pt x="166370" y="192278"/>
                    <a:pt x="163830" y="187071"/>
                    <a:pt x="160020" y="182499"/>
                  </a:cubicBezTo>
                  <a:cubicBezTo>
                    <a:pt x="156210" y="177927"/>
                    <a:pt x="151003" y="173863"/>
                    <a:pt x="144272" y="170307"/>
                  </a:cubicBezTo>
                  <a:cubicBezTo>
                    <a:pt x="137541" y="166751"/>
                    <a:pt x="121793" y="160020"/>
                    <a:pt x="96774" y="150368"/>
                  </a:cubicBezTo>
                  <a:cubicBezTo>
                    <a:pt x="74295" y="141732"/>
                    <a:pt x="57531" y="133477"/>
                    <a:pt x="46355" y="125603"/>
                  </a:cubicBezTo>
                  <a:cubicBezTo>
                    <a:pt x="35179" y="117729"/>
                    <a:pt x="25781" y="108077"/>
                    <a:pt x="17907" y="96774"/>
                  </a:cubicBezTo>
                  <a:cubicBezTo>
                    <a:pt x="10033" y="85471"/>
                    <a:pt x="4953" y="73787"/>
                    <a:pt x="2667" y="61722"/>
                  </a:cubicBezTo>
                  <a:cubicBezTo>
                    <a:pt x="0" y="47625"/>
                    <a:pt x="1270" y="35560"/>
                    <a:pt x="6731" y="25273"/>
                  </a:cubicBezTo>
                  <a:cubicBezTo>
                    <a:pt x="12065" y="15113"/>
                    <a:pt x="20828" y="8128"/>
                    <a:pt x="32893" y="4318"/>
                  </a:cubicBezTo>
                  <a:cubicBezTo>
                    <a:pt x="45085" y="508"/>
                    <a:pt x="60833" y="0"/>
                    <a:pt x="80264" y="2921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86" name="Shape 237"/>
            <p:cNvSpPr/>
            <p:nvPr/>
          </p:nvSpPr>
          <p:spPr>
            <a:xfrm>
              <a:off x="4916170" y="63373"/>
              <a:ext cx="256540" cy="271272"/>
            </a:xfrm>
            <a:custGeom>
              <a:avLst/>
              <a:gdLst/>
              <a:ahLst/>
              <a:cxnLst/>
              <a:rect l="0" t="0" r="0" b="0"/>
              <a:pathLst>
                <a:path w="256540" h="271272">
                  <a:moveTo>
                    <a:pt x="101600" y="1905"/>
                  </a:moveTo>
                  <a:cubicBezTo>
                    <a:pt x="137541" y="4572"/>
                    <a:pt x="168910" y="18796"/>
                    <a:pt x="195834" y="43942"/>
                  </a:cubicBezTo>
                  <a:cubicBezTo>
                    <a:pt x="222758" y="69215"/>
                    <a:pt x="240284" y="103124"/>
                    <a:pt x="248412" y="145923"/>
                  </a:cubicBezTo>
                  <a:cubicBezTo>
                    <a:pt x="256540" y="188976"/>
                    <a:pt x="251079" y="221488"/>
                    <a:pt x="231902" y="243586"/>
                  </a:cubicBezTo>
                  <a:cubicBezTo>
                    <a:pt x="215011" y="263144"/>
                    <a:pt x="188595" y="271272"/>
                    <a:pt x="152654" y="268605"/>
                  </a:cubicBezTo>
                  <a:cubicBezTo>
                    <a:pt x="116459" y="265811"/>
                    <a:pt x="85725" y="253365"/>
                    <a:pt x="60706" y="231013"/>
                  </a:cubicBezTo>
                  <a:cubicBezTo>
                    <a:pt x="32258" y="205359"/>
                    <a:pt x="13843" y="171450"/>
                    <a:pt x="5842" y="129159"/>
                  </a:cubicBezTo>
                  <a:cubicBezTo>
                    <a:pt x="0" y="98425"/>
                    <a:pt x="508" y="73406"/>
                    <a:pt x="7493" y="54102"/>
                  </a:cubicBezTo>
                  <a:cubicBezTo>
                    <a:pt x="14478" y="34798"/>
                    <a:pt x="25781" y="20828"/>
                    <a:pt x="41275" y="12065"/>
                  </a:cubicBezTo>
                  <a:cubicBezTo>
                    <a:pt x="56769" y="3429"/>
                    <a:pt x="76962" y="0"/>
                    <a:pt x="101600" y="1905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87" name="Shape 238"/>
            <p:cNvSpPr/>
            <p:nvPr/>
          </p:nvSpPr>
          <p:spPr>
            <a:xfrm>
              <a:off x="4399407" y="58547"/>
              <a:ext cx="223266" cy="273050"/>
            </a:xfrm>
            <a:custGeom>
              <a:avLst/>
              <a:gdLst/>
              <a:ahLst/>
              <a:cxnLst/>
              <a:rect l="0" t="0" r="0" b="0"/>
              <a:pathLst>
                <a:path w="223266" h="273050">
                  <a:moveTo>
                    <a:pt x="80899" y="2159"/>
                  </a:moveTo>
                  <a:cubicBezTo>
                    <a:pt x="110363" y="0"/>
                    <a:pt x="134747" y="5588"/>
                    <a:pt x="153797" y="18288"/>
                  </a:cubicBezTo>
                  <a:cubicBezTo>
                    <a:pt x="172974" y="30988"/>
                    <a:pt x="185293" y="49911"/>
                    <a:pt x="191135" y="74930"/>
                  </a:cubicBezTo>
                  <a:cubicBezTo>
                    <a:pt x="174371" y="76454"/>
                    <a:pt x="157607" y="77978"/>
                    <a:pt x="140843" y="79629"/>
                  </a:cubicBezTo>
                  <a:cubicBezTo>
                    <a:pt x="136017" y="66040"/>
                    <a:pt x="129286" y="56515"/>
                    <a:pt x="120904" y="51562"/>
                  </a:cubicBezTo>
                  <a:cubicBezTo>
                    <a:pt x="112522" y="46482"/>
                    <a:pt x="101473" y="44323"/>
                    <a:pt x="87884" y="45339"/>
                  </a:cubicBezTo>
                  <a:cubicBezTo>
                    <a:pt x="74168" y="46355"/>
                    <a:pt x="64135" y="49530"/>
                    <a:pt x="57785" y="54991"/>
                  </a:cubicBezTo>
                  <a:cubicBezTo>
                    <a:pt x="51308" y="60325"/>
                    <a:pt x="48768" y="66675"/>
                    <a:pt x="50165" y="73787"/>
                  </a:cubicBezTo>
                  <a:cubicBezTo>
                    <a:pt x="51435" y="80772"/>
                    <a:pt x="55880" y="86487"/>
                    <a:pt x="63500" y="90678"/>
                  </a:cubicBezTo>
                  <a:cubicBezTo>
                    <a:pt x="71120" y="94869"/>
                    <a:pt x="87503" y="98806"/>
                    <a:pt x="112649" y="102997"/>
                  </a:cubicBezTo>
                  <a:cubicBezTo>
                    <a:pt x="139192" y="107442"/>
                    <a:pt x="158877" y="113157"/>
                    <a:pt x="171450" y="119380"/>
                  </a:cubicBezTo>
                  <a:cubicBezTo>
                    <a:pt x="184150" y="125730"/>
                    <a:pt x="194437" y="134239"/>
                    <a:pt x="202438" y="144780"/>
                  </a:cubicBezTo>
                  <a:cubicBezTo>
                    <a:pt x="210566" y="155448"/>
                    <a:pt x="216027" y="168402"/>
                    <a:pt x="218948" y="183896"/>
                  </a:cubicBezTo>
                  <a:cubicBezTo>
                    <a:pt x="223266" y="206248"/>
                    <a:pt x="218694" y="225425"/>
                    <a:pt x="205232" y="241427"/>
                  </a:cubicBezTo>
                  <a:cubicBezTo>
                    <a:pt x="191770" y="257429"/>
                    <a:pt x="167640" y="266192"/>
                    <a:pt x="132969" y="268732"/>
                  </a:cubicBezTo>
                  <a:cubicBezTo>
                    <a:pt x="71501" y="273050"/>
                    <a:pt x="31877" y="247650"/>
                    <a:pt x="13843" y="189357"/>
                  </a:cubicBezTo>
                  <a:cubicBezTo>
                    <a:pt x="29845" y="185928"/>
                    <a:pt x="45974" y="182753"/>
                    <a:pt x="62103" y="179578"/>
                  </a:cubicBezTo>
                  <a:cubicBezTo>
                    <a:pt x="73914" y="212090"/>
                    <a:pt x="95123" y="226822"/>
                    <a:pt x="125984" y="224663"/>
                  </a:cubicBezTo>
                  <a:cubicBezTo>
                    <a:pt x="141351" y="223520"/>
                    <a:pt x="152654" y="219456"/>
                    <a:pt x="160147" y="212217"/>
                  </a:cubicBezTo>
                  <a:cubicBezTo>
                    <a:pt x="167640" y="204978"/>
                    <a:pt x="170434" y="196342"/>
                    <a:pt x="168529" y="186436"/>
                  </a:cubicBezTo>
                  <a:cubicBezTo>
                    <a:pt x="167386" y="180594"/>
                    <a:pt x="164973" y="175641"/>
                    <a:pt x="161163" y="171704"/>
                  </a:cubicBezTo>
                  <a:cubicBezTo>
                    <a:pt x="157226" y="167767"/>
                    <a:pt x="152019" y="164719"/>
                    <a:pt x="145161" y="162433"/>
                  </a:cubicBezTo>
                  <a:cubicBezTo>
                    <a:pt x="138430" y="160147"/>
                    <a:pt x="122428" y="156591"/>
                    <a:pt x="97282" y="152273"/>
                  </a:cubicBezTo>
                  <a:cubicBezTo>
                    <a:pt x="74676" y="148336"/>
                    <a:pt x="57785" y="143764"/>
                    <a:pt x="46609" y="138303"/>
                  </a:cubicBezTo>
                  <a:cubicBezTo>
                    <a:pt x="35433" y="132842"/>
                    <a:pt x="25908" y="125095"/>
                    <a:pt x="17907" y="115189"/>
                  </a:cubicBezTo>
                  <a:cubicBezTo>
                    <a:pt x="10033" y="105283"/>
                    <a:pt x="4953" y="94361"/>
                    <a:pt x="2667" y="82296"/>
                  </a:cubicBezTo>
                  <a:cubicBezTo>
                    <a:pt x="0" y="68199"/>
                    <a:pt x="1397" y="55245"/>
                    <a:pt x="6731" y="43180"/>
                  </a:cubicBezTo>
                  <a:cubicBezTo>
                    <a:pt x="12192" y="31242"/>
                    <a:pt x="20955" y="21717"/>
                    <a:pt x="33147" y="14732"/>
                  </a:cubicBezTo>
                  <a:cubicBezTo>
                    <a:pt x="45339" y="7874"/>
                    <a:pt x="61341" y="3556"/>
                    <a:pt x="80899" y="2159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88" name="Shape 239"/>
            <p:cNvSpPr/>
            <p:nvPr/>
          </p:nvSpPr>
          <p:spPr>
            <a:xfrm>
              <a:off x="3504565" y="237236"/>
              <a:ext cx="221234" cy="281051"/>
            </a:xfrm>
            <a:custGeom>
              <a:avLst/>
              <a:gdLst/>
              <a:ahLst/>
              <a:cxnLst/>
              <a:rect l="0" t="0" r="0" b="0"/>
              <a:pathLst>
                <a:path w="221234" h="281051">
                  <a:moveTo>
                    <a:pt x="80264" y="4826"/>
                  </a:moveTo>
                  <a:cubicBezTo>
                    <a:pt x="109347" y="0"/>
                    <a:pt x="133350" y="2540"/>
                    <a:pt x="152146" y="12954"/>
                  </a:cubicBezTo>
                  <a:cubicBezTo>
                    <a:pt x="171069" y="23241"/>
                    <a:pt x="183388" y="40767"/>
                    <a:pt x="189103" y="65659"/>
                  </a:cubicBezTo>
                  <a:cubicBezTo>
                    <a:pt x="172593" y="69850"/>
                    <a:pt x="156083" y="73787"/>
                    <a:pt x="139573" y="77597"/>
                  </a:cubicBezTo>
                  <a:cubicBezTo>
                    <a:pt x="134747" y="64135"/>
                    <a:pt x="128143" y="55372"/>
                    <a:pt x="119888" y="51054"/>
                  </a:cubicBezTo>
                  <a:cubicBezTo>
                    <a:pt x="111506" y="46863"/>
                    <a:pt x="100584" y="45847"/>
                    <a:pt x="87249" y="48006"/>
                  </a:cubicBezTo>
                  <a:cubicBezTo>
                    <a:pt x="73787" y="50292"/>
                    <a:pt x="63881" y="54229"/>
                    <a:pt x="57531" y="60071"/>
                  </a:cubicBezTo>
                  <a:cubicBezTo>
                    <a:pt x="51054" y="66040"/>
                    <a:pt x="48641" y="72517"/>
                    <a:pt x="49911" y="79629"/>
                  </a:cubicBezTo>
                  <a:cubicBezTo>
                    <a:pt x="51308" y="86614"/>
                    <a:pt x="55753" y="92075"/>
                    <a:pt x="63246" y="95885"/>
                  </a:cubicBezTo>
                  <a:cubicBezTo>
                    <a:pt x="70739" y="99695"/>
                    <a:pt x="86868" y="102743"/>
                    <a:pt x="111760" y="104394"/>
                  </a:cubicBezTo>
                  <a:cubicBezTo>
                    <a:pt x="138049" y="106426"/>
                    <a:pt x="157480" y="109601"/>
                    <a:pt x="169926" y="114300"/>
                  </a:cubicBezTo>
                  <a:cubicBezTo>
                    <a:pt x="182372" y="118999"/>
                    <a:pt x="192659" y="126111"/>
                    <a:pt x="200660" y="135763"/>
                  </a:cubicBezTo>
                  <a:cubicBezTo>
                    <a:pt x="208534" y="145415"/>
                    <a:pt x="213995" y="157988"/>
                    <a:pt x="216916" y="173482"/>
                  </a:cubicBezTo>
                  <a:cubicBezTo>
                    <a:pt x="221234" y="195834"/>
                    <a:pt x="216789" y="216281"/>
                    <a:pt x="203581" y="234823"/>
                  </a:cubicBezTo>
                  <a:cubicBezTo>
                    <a:pt x="190373" y="253111"/>
                    <a:pt x="166624" y="265557"/>
                    <a:pt x="132207" y="271145"/>
                  </a:cubicBezTo>
                  <a:cubicBezTo>
                    <a:pt x="71628" y="281051"/>
                    <a:pt x="31877" y="255397"/>
                    <a:pt x="13716" y="197358"/>
                  </a:cubicBezTo>
                  <a:cubicBezTo>
                    <a:pt x="29845" y="193675"/>
                    <a:pt x="45847" y="189865"/>
                    <a:pt x="61976" y="185801"/>
                  </a:cubicBezTo>
                  <a:cubicBezTo>
                    <a:pt x="73787" y="217932"/>
                    <a:pt x="94869" y="232029"/>
                    <a:pt x="125349" y="226949"/>
                  </a:cubicBezTo>
                  <a:cubicBezTo>
                    <a:pt x="140462" y="224536"/>
                    <a:pt x="151638" y="219075"/>
                    <a:pt x="159004" y="210820"/>
                  </a:cubicBezTo>
                  <a:cubicBezTo>
                    <a:pt x="166370" y="202438"/>
                    <a:pt x="169037" y="193294"/>
                    <a:pt x="167132" y="183388"/>
                  </a:cubicBezTo>
                  <a:cubicBezTo>
                    <a:pt x="166116" y="177546"/>
                    <a:pt x="163576" y="172847"/>
                    <a:pt x="159766" y="169291"/>
                  </a:cubicBezTo>
                  <a:cubicBezTo>
                    <a:pt x="155956" y="165735"/>
                    <a:pt x="150749" y="163195"/>
                    <a:pt x="144145" y="161671"/>
                  </a:cubicBezTo>
                  <a:cubicBezTo>
                    <a:pt x="137414" y="160020"/>
                    <a:pt x="121666" y="158369"/>
                    <a:pt x="96647" y="155829"/>
                  </a:cubicBezTo>
                  <a:cubicBezTo>
                    <a:pt x="74422" y="153797"/>
                    <a:pt x="57658" y="149987"/>
                    <a:pt x="46482" y="144907"/>
                  </a:cubicBezTo>
                  <a:cubicBezTo>
                    <a:pt x="35306" y="139827"/>
                    <a:pt x="25781" y="132461"/>
                    <a:pt x="17907" y="122682"/>
                  </a:cubicBezTo>
                  <a:cubicBezTo>
                    <a:pt x="10033" y="113030"/>
                    <a:pt x="4953" y="102108"/>
                    <a:pt x="2667" y="90043"/>
                  </a:cubicBezTo>
                  <a:cubicBezTo>
                    <a:pt x="0" y="75946"/>
                    <a:pt x="1270" y="62865"/>
                    <a:pt x="6731" y="50673"/>
                  </a:cubicBezTo>
                  <a:cubicBezTo>
                    <a:pt x="12065" y="38354"/>
                    <a:pt x="20955" y="28448"/>
                    <a:pt x="33020" y="20828"/>
                  </a:cubicBezTo>
                  <a:cubicBezTo>
                    <a:pt x="45212" y="13208"/>
                    <a:pt x="60833" y="7874"/>
                    <a:pt x="80264" y="4826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89" name="Shape 240"/>
            <p:cNvSpPr/>
            <p:nvPr/>
          </p:nvSpPr>
          <p:spPr>
            <a:xfrm>
              <a:off x="1337945" y="80518"/>
              <a:ext cx="256667" cy="271907"/>
            </a:xfrm>
            <a:custGeom>
              <a:avLst/>
              <a:gdLst/>
              <a:ahLst/>
              <a:cxnLst/>
              <a:rect l="0" t="0" r="0" b="0"/>
              <a:pathLst>
                <a:path w="256667" h="271907">
                  <a:moveTo>
                    <a:pt x="104140" y="2794"/>
                  </a:moveTo>
                  <a:cubicBezTo>
                    <a:pt x="133858" y="6096"/>
                    <a:pt x="159004" y="15240"/>
                    <a:pt x="179324" y="30226"/>
                  </a:cubicBezTo>
                  <a:cubicBezTo>
                    <a:pt x="199644" y="45339"/>
                    <a:pt x="214757" y="65532"/>
                    <a:pt x="224663" y="91059"/>
                  </a:cubicBezTo>
                  <a:cubicBezTo>
                    <a:pt x="208661" y="92202"/>
                    <a:pt x="192659" y="93472"/>
                    <a:pt x="176657" y="94615"/>
                  </a:cubicBezTo>
                  <a:cubicBezTo>
                    <a:pt x="170434" y="81026"/>
                    <a:pt x="161671" y="69977"/>
                    <a:pt x="150368" y="61849"/>
                  </a:cubicBezTo>
                  <a:cubicBezTo>
                    <a:pt x="139065" y="53594"/>
                    <a:pt x="126492" y="48768"/>
                    <a:pt x="112649" y="47244"/>
                  </a:cubicBezTo>
                  <a:cubicBezTo>
                    <a:pt x="91186" y="44831"/>
                    <a:pt x="75184" y="50165"/>
                    <a:pt x="64516" y="62865"/>
                  </a:cubicBezTo>
                  <a:cubicBezTo>
                    <a:pt x="53975" y="75692"/>
                    <a:pt x="51435" y="96647"/>
                    <a:pt x="56896" y="125603"/>
                  </a:cubicBezTo>
                  <a:cubicBezTo>
                    <a:pt x="62865" y="156591"/>
                    <a:pt x="74549" y="180975"/>
                    <a:pt x="92075" y="198628"/>
                  </a:cubicBezTo>
                  <a:cubicBezTo>
                    <a:pt x="107061" y="213868"/>
                    <a:pt x="124968" y="222504"/>
                    <a:pt x="146050" y="224790"/>
                  </a:cubicBezTo>
                  <a:cubicBezTo>
                    <a:pt x="155829" y="225933"/>
                    <a:pt x="165735" y="225171"/>
                    <a:pt x="175514" y="222377"/>
                  </a:cubicBezTo>
                  <a:cubicBezTo>
                    <a:pt x="185420" y="219710"/>
                    <a:pt x="193802" y="215519"/>
                    <a:pt x="200787" y="209677"/>
                  </a:cubicBezTo>
                  <a:cubicBezTo>
                    <a:pt x="198755" y="198882"/>
                    <a:pt x="196723" y="187960"/>
                    <a:pt x="194564" y="177038"/>
                  </a:cubicBezTo>
                  <a:cubicBezTo>
                    <a:pt x="175387" y="174752"/>
                    <a:pt x="156083" y="172593"/>
                    <a:pt x="136906" y="170434"/>
                  </a:cubicBezTo>
                  <a:cubicBezTo>
                    <a:pt x="134112" y="155956"/>
                    <a:pt x="131318" y="141351"/>
                    <a:pt x="128524" y="126873"/>
                  </a:cubicBezTo>
                  <a:cubicBezTo>
                    <a:pt x="164846" y="130810"/>
                    <a:pt x="201041" y="135128"/>
                    <a:pt x="237109" y="139700"/>
                  </a:cubicBezTo>
                  <a:cubicBezTo>
                    <a:pt x="243586" y="173863"/>
                    <a:pt x="250190" y="208153"/>
                    <a:pt x="256667" y="242443"/>
                  </a:cubicBezTo>
                  <a:cubicBezTo>
                    <a:pt x="247777" y="251968"/>
                    <a:pt x="234188" y="259334"/>
                    <a:pt x="215646" y="264795"/>
                  </a:cubicBezTo>
                  <a:cubicBezTo>
                    <a:pt x="196977" y="270256"/>
                    <a:pt x="177673" y="271907"/>
                    <a:pt x="157480" y="269621"/>
                  </a:cubicBezTo>
                  <a:cubicBezTo>
                    <a:pt x="132842" y="266954"/>
                    <a:pt x="110109" y="259588"/>
                    <a:pt x="89281" y="247396"/>
                  </a:cubicBezTo>
                  <a:cubicBezTo>
                    <a:pt x="68453" y="235204"/>
                    <a:pt x="50546" y="218440"/>
                    <a:pt x="35687" y="196977"/>
                  </a:cubicBezTo>
                  <a:cubicBezTo>
                    <a:pt x="20701" y="175514"/>
                    <a:pt x="10668" y="151003"/>
                    <a:pt x="5334" y="123317"/>
                  </a:cubicBezTo>
                  <a:cubicBezTo>
                    <a:pt x="0" y="94869"/>
                    <a:pt x="889" y="71120"/>
                    <a:pt x="8255" y="52070"/>
                  </a:cubicBezTo>
                  <a:cubicBezTo>
                    <a:pt x="15621" y="32893"/>
                    <a:pt x="27178" y="19177"/>
                    <a:pt x="43180" y="11049"/>
                  </a:cubicBezTo>
                  <a:cubicBezTo>
                    <a:pt x="59055" y="2794"/>
                    <a:pt x="79375" y="0"/>
                    <a:pt x="104140" y="2794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90" name="Shape 241"/>
            <p:cNvSpPr/>
            <p:nvPr/>
          </p:nvSpPr>
          <p:spPr>
            <a:xfrm>
              <a:off x="819391" y="52705"/>
              <a:ext cx="223749" cy="267716"/>
            </a:xfrm>
            <a:custGeom>
              <a:avLst/>
              <a:gdLst/>
              <a:ahLst/>
              <a:cxnLst/>
              <a:rect l="0" t="0" r="0" b="0"/>
              <a:pathLst>
                <a:path w="223749" h="267716">
                  <a:moveTo>
                    <a:pt x="81229" y="381"/>
                  </a:moveTo>
                  <a:cubicBezTo>
                    <a:pt x="110757" y="0"/>
                    <a:pt x="135103" y="6858"/>
                    <a:pt x="154229" y="20447"/>
                  </a:cubicBezTo>
                  <a:cubicBezTo>
                    <a:pt x="173380" y="34163"/>
                    <a:pt x="185814" y="53594"/>
                    <a:pt x="191567" y="78613"/>
                  </a:cubicBezTo>
                  <a:cubicBezTo>
                    <a:pt x="174790" y="79121"/>
                    <a:pt x="158013" y="79756"/>
                    <a:pt x="141249" y="80518"/>
                  </a:cubicBezTo>
                  <a:cubicBezTo>
                    <a:pt x="136385" y="66675"/>
                    <a:pt x="129731" y="57023"/>
                    <a:pt x="121298" y="51435"/>
                  </a:cubicBezTo>
                  <a:cubicBezTo>
                    <a:pt x="112878" y="45974"/>
                    <a:pt x="101829" y="43307"/>
                    <a:pt x="88189" y="43434"/>
                  </a:cubicBezTo>
                  <a:cubicBezTo>
                    <a:pt x="74549" y="43561"/>
                    <a:pt x="64491" y="46228"/>
                    <a:pt x="58026" y="51181"/>
                  </a:cubicBezTo>
                  <a:cubicBezTo>
                    <a:pt x="51562" y="56134"/>
                    <a:pt x="49009" y="62230"/>
                    <a:pt x="50368" y="69342"/>
                  </a:cubicBezTo>
                  <a:cubicBezTo>
                    <a:pt x="51714" y="76327"/>
                    <a:pt x="56185" y="82169"/>
                    <a:pt x="63792" y="86741"/>
                  </a:cubicBezTo>
                  <a:cubicBezTo>
                    <a:pt x="71399" y="91440"/>
                    <a:pt x="87808" y="96393"/>
                    <a:pt x="112967" y="101854"/>
                  </a:cubicBezTo>
                  <a:cubicBezTo>
                    <a:pt x="139649" y="107950"/>
                    <a:pt x="159296" y="114554"/>
                    <a:pt x="171933" y="121539"/>
                  </a:cubicBezTo>
                  <a:cubicBezTo>
                    <a:pt x="184595" y="128524"/>
                    <a:pt x="194932" y="137414"/>
                    <a:pt x="202984" y="148336"/>
                  </a:cubicBezTo>
                  <a:cubicBezTo>
                    <a:pt x="211036" y="159385"/>
                    <a:pt x="216535" y="172593"/>
                    <a:pt x="219481" y="187960"/>
                  </a:cubicBezTo>
                  <a:cubicBezTo>
                    <a:pt x="223749" y="210439"/>
                    <a:pt x="219126" y="229108"/>
                    <a:pt x="205689" y="244094"/>
                  </a:cubicBezTo>
                  <a:cubicBezTo>
                    <a:pt x="192215" y="259207"/>
                    <a:pt x="168085" y="266573"/>
                    <a:pt x="133274" y="266954"/>
                  </a:cubicBezTo>
                  <a:cubicBezTo>
                    <a:pt x="71755" y="267716"/>
                    <a:pt x="31902" y="239903"/>
                    <a:pt x="13703" y="181229"/>
                  </a:cubicBezTo>
                  <a:cubicBezTo>
                    <a:pt x="29883" y="178943"/>
                    <a:pt x="46063" y="176657"/>
                    <a:pt x="62243" y="174625"/>
                  </a:cubicBezTo>
                  <a:cubicBezTo>
                    <a:pt x="74092" y="207391"/>
                    <a:pt x="95466" y="223266"/>
                    <a:pt x="126365" y="223012"/>
                  </a:cubicBezTo>
                  <a:cubicBezTo>
                    <a:pt x="141681" y="222885"/>
                    <a:pt x="153073" y="219456"/>
                    <a:pt x="160579" y="212725"/>
                  </a:cubicBezTo>
                  <a:cubicBezTo>
                    <a:pt x="168059" y="205994"/>
                    <a:pt x="170853" y="197612"/>
                    <a:pt x="168961" y="187706"/>
                  </a:cubicBezTo>
                  <a:cubicBezTo>
                    <a:pt x="167843" y="181737"/>
                    <a:pt x="165367" y="176784"/>
                    <a:pt x="161519" y="172720"/>
                  </a:cubicBezTo>
                  <a:cubicBezTo>
                    <a:pt x="157671" y="168529"/>
                    <a:pt x="152375" y="165227"/>
                    <a:pt x="145593" y="162560"/>
                  </a:cubicBezTo>
                  <a:cubicBezTo>
                    <a:pt x="138836" y="160020"/>
                    <a:pt x="122822" y="155575"/>
                    <a:pt x="97549" y="149733"/>
                  </a:cubicBezTo>
                  <a:cubicBezTo>
                    <a:pt x="74943" y="144526"/>
                    <a:pt x="57988" y="138938"/>
                    <a:pt x="46736" y="132842"/>
                  </a:cubicBezTo>
                  <a:cubicBezTo>
                    <a:pt x="35497" y="126746"/>
                    <a:pt x="25908" y="118491"/>
                    <a:pt x="17996" y="108204"/>
                  </a:cubicBezTo>
                  <a:cubicBezTo>
                    <a:pt x="10084" y="98044"/>
                    <a:pt x="4978" y="86868"/>
                    <a:pt x="2680" y="74803"/>
                  </a:cubicBezTo>
                  <a:cubicBezTo>
                    <a:pt x="0" y="60706"/>
                    <a:pt x="1372" y="47879"/>
                    <a:pt x="6820" y="36322"/>
                  </a:cubicBezTo>
                  <a:cubicBezTo>
                    <a:pt x="12268" y="24892"/>
                    <a:pt x="21107" y="16002"/>
                    <a:pt x="33388" y="9906"/>
                  </a:cubicBezTo>
                  <a:cubicBezTo>
                    <a:pt x="45644" y="3810"/>
                    <a:pt x="61608" y="635"/>
                    <a:pt x="81229" y="381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91" name="Shape 242"/>
            <p:cNvSpPr/>
            <p:nvPr/>
          </p:nvSpPr>
          <p:spPr>
            <a:xfrm>
              <a:off x="2944749" y="709422"/>
              <a:ext cx="122819" cy="261750"/>
            </a:xfrm>
            <a:custGeom>
              <a:avLst/>
              <a:gdLst/>
              <a:ahLst/>
              <a:cxnLst/>
              <a:rect l="0" t="0" r="0" b="0"/>
              <a:pathLst>
                <a:path w="122819" h="261750">
                  <a:moveTo>
                    <a:pt x="0" y="0"/>
                  </a:moveTo>
                  <a:cubicBezTo>
                    <a:pt x="30734" y="1905"/>
                    <a:pt x="61595" y="3556"/>
                    <a:pt x="92329" y="4953"/>
                  </a:cubicBezTo>
                  <a:lnTo>
                    <a:pt x="122819" y="7681"/>
                  </a:lnTo>
                  <a:lnTo>
                    <a:pt x="122819" y="51616"/>
                  </a:lnTo>
                  <a:lnTo>
                    <a:pt x="107410" y="49371"/>
                  </a:lnTo>
                  <a:cubicBezTo>
                    <a:pt x="100489" y="48705"/>
                    <a:pt x="91948" y="48133"/>
                    <a:pt x="81788" y="47625"/>
                  </a:cubicBezTo>
                  <a:cubicBezTo>
                    <a:pt x="74041" y="47244"/>
                    <a:pt x="66421" y="46863"/>
                    <a:pt x="58801" y="46482"/>
                  </a:cubicBezTo>
                  <a:cubicBezTo>
                    <a:pt x="69596" y="103378"/>
                    <a:pt x="80518" y="160274"/>
                    <a:pt x="91313" y="217170"/>
                  </a:cubicBezTo>
                  <a:lnTo>
                    <a:pt x="122819" y="218645"/>
                  </a:lnTo>
                  <a:lnTo>
                    <a:pt x="122819" y="261750"/>
                  </a:lnTo>
                  <a:lnTo>
                    <a:pt x="49149" y="257810"/>
                  </a:lnTo>
                  <a:cubicBezTo>
                    <a:pt x="32766" y="171831"/>
                    <a:pt x="16383" y="85852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92" name="Shape 243"/>
            <p:cNvSpPr/>
            <p:nvPr/>
          </p:nvSpPr>
          <p:spPr>
            <a:xfrm>
              <a:off x="3067568" y="717103"/>
              <a:ext cx="117338" cy="255971"/>
            </a:xfrm>
            <a:custGeom>
              <a:avLst/>
              <a:gdLst/>
              <a:ahLst/>
              <a:cxnLst/>
              <a:rect l="0" t="0" r="0" b="0"/>
              <a:pathLst>
                <a:path w="117338" h="255971">
                  <a:moveTo>
                    <a:pt x="0" y="0"/>
                  </a:moveTo>
                  <a:lnTo>
                    <a:pt x="562" y="50"/>
                  </a:lnTo>
                  <a:cubicBezTo>
                    <a:pt x="9579" y="1463"/>
                    <a:pt x="17262" y="3368"/>
                    <a:pt x="23612" y="5781"/>
                  </a:cubicBezTo>
                  <a:cubicBezTo>
                    <a:pt x="36439" y="10480"/>
                    <a:pt x="48758" y="18100"/>
                    <a:pt x="60696" y="28768"/>
                  </a:cubicBezTo>
                  <a:cubicBezTo>
                    <a:pt x="72761" y="39436"/>
                    <a:pt x="83175" y="53152"/>
                    <a:pt x="92065" y="69789"/>
                  </a:cubicBezTo>
                  <a:cubicBezTo>
                    <a:pt x="100955" y="86553"/>
                    <a:pt x="107686" y="107255"/>
                    <a:pt x="112385" y="132019"/>
                  </a:cubicBezTo>
                  <a:cubicBezTo>
                    <a:pt x="116703" y="154371"/>
                    <a:pt x="117338" y="173675"/>
                    <a:pt x="114544" y="190058"/>
                  </a:cubicBezTo>
                  <a:cubicBezTo>
                    <a:pt x="111750" y="206441"/>
                    <a:pt x="106670" y="219395"/>
                    <a:pt x="99304" y="228793"/>
                  </a:cubicBezTo>
                  <a:cubicBezTo>
                    <a:pt x="91938" y="238191"/>
                    <a:pt x="82159" y="245176"/>
                    <a:pt x="70094" y="249621"/>
                  </a:cubicBezTo>
                  <a:cubicBezTo>
                    <a:pt x="58029" y="254193"/>
                    <a:pt x="41773" y="255971"/>
                    <a:pt x="21326" y="255209"/>
                  </a:cubicBezTo>
                  <a:lnTo>
                    <a:pt x="0" y="254069"/>
                  </a:lnTo>
                  <a:lnTo>
                    <a:pt x="0" y="210964"/>
                  </a:lnTo>
                  <a:lnTo>
                    <a:pt x="6467" y="211267"/>
                  </a:lnTo>
                  <a:cubicBezTo>
                    <a:pt x="22723" y="212030"/>
                    <a:pt x="34280" y="211140"/>
                    <a:pt x="41138" y="208855"/>
                  </a:cubicBezTo>
                  <a:cubicBezTo>
                    <a:pt x="47996" y="206441"/>
                    <a:pt x="53203" y="202758"/>
                    <a:pt x="56886" y="197678"/>
                  </a:cubicBezTo>
                  <a:cubicBezTo>
                    <a:pt x="60569" y="192599"/>
                    <a:pt x="62855" y="184470"/>
                    <a:pt x="63744" y="173294"/>
                  </a:cubicBezTo>
                  <a:cubicBezTo>
                    <a:pt x="64633" y="162245"/>
                    <a:pt x="63363" y="147386"/>
                    <a:pt x="59807" y="128971"/>
                  </a:cubicBezTo>
                  <a:cubicBezTo>
                    <a:pt x="56251" y="109921"/>
                    <a:pt x="51806" y="94808"/>
                    <a:pt x="46599" y="83759"/>
                  </a:cubicBezTo>
                  <a:cubicBezTo>
                    <a:pt x="41392" y="72583"/>
                    <a:pt x="34788" y="63820"/>
                    <a:pt x="27041" y="57343"/>
                  </a:cubicBezTo>
                  <a:cubicBezTo>
                    <a:pt x="19167" y="50739"/>
                    <a:pt x="10404" y="46294"/>
                    <a:pt x="498" y="44008"/>
                  </a:cubicBezTo>
                  <a:lnTo>
                    <a:pt x="0" y="4393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93" name="Shape 244"/>
            <p:cNvSpPr/>
            <p:nvPr/>
          </p:nvSpPr>
          <p:spPr>
            <a:xfrm>
              <a:off x="3221609" y="711200"/>
              <a:ext cx="239903" cy="264414"/>
            </a:xfrm>
            <a:custGeom>
              <a:avLst/>
              <a:gdLst/>
              <a:ahLst/>
              <a:cxnLst/>
              <a:rect l="0" t="0" r="0" b="0"/>
              <a:pathLst>
                <a:path w="239903" h="264414">
                  <a:moveTo>
                    <a:pt x="186182" y="0"/>
                  </a:moveTo>
                  <a:cubicBezTo>
                    <a:pt x="188976" y="14605"/>
                    <a:pt x="191770" y="29083"/>
                    <a:pt x="194564" y="43688"/>
                  </a:cubicBezTo>
                  <a:cubicBezTo>
                    <a:pt x="149352" y="46609"/>
                    <a:pt x="104140" y="48514"/>
                    <a:pt x="58928" y="49530"/>
                  </a:cubicBezTo>
                  <a:cubicBezTo>
                    <a:pt x="62611" y="68580"/>
                    <a:pt x="66167" y="87630"/>
                    <a:pt x="69850" y="106680"/>
                  </a:cubicBezTo>
                  <a:cubicBezTo>
                    <a:pt x="111887" y="105791"/>
                    <a:pt x="153924" y="104013"/>
                    <a:pt x="195834" y="101473"/>
                  </a:cubicBezTo>
                  <a:cubicBezTo>
                    <a:pt x="198628" y="115951"/>
                    <a:pt x="201295" y="130429"/>
                    <a:pt x="204089" y="144907"/>
                  </a:cubicBezTo>
                  <a:cubicBezTo>
                    <a:pt x="162179" y="147447"/>
                    <a:pt x="120142" y="149225"/>
                    <a:pt x="78105" y="150114"/>
                  </a:cubicBezTo>
                  <a:cubicBezTo>
                    <a:pt x="82550" y="173482"/>
                    <a:pt x="86995" y="196723"/>
                    <a:pt x="91440" y="220091"/>
                  </a:cubicBezTo>
                  <a:cubicBezTo>
                    <a:pt x="138176" y="219075"/>
                    <a:pt x="184912" y="217043"/>
                    <a:pt x="231648" y="213995"/>
                  </a:cubicBezTo>
                  <a:cubicBezTo>
                    <a:pt x="234442" y="228473"/>
                    <a:pt x="237109" y="243078"/>
                    <a:pt x="239903" y="257556"/>
                  </a:cubicBezTo>
                  <a:cubicBezTo>
                    <a:pt x="176403" y="261874"/>
                    <a:pt x="112776" y="264033"/>
                    <a:pt x="49149" y="264414"/>
                  </a:cubicBezTo>
                  <a:cubicBezTo>
                    <a:pt x="32766" y="178435"/>
                    <a:pt x="16383" y="92583"/>
                    <a:pt x="0" y="6604"/>
                  </a:cubicBezTo>
                  <a:cubicBezTo>
                    <a:pt x="62230" y="6223"/>
                    <a:pt x="124206" y="4064"/>
                    <a:pt x="18618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94" name="Shape 245"/>
            <p:cNvSpPr/>
            <p:nvPr/>
          </p:nvSpPr>
          <p:spPr>
            <a:xfrm>
              <a:off x="3582797" y="661162"/>
              <a:ext cx="204978" cy="280416"/>
            </a:xfrm>
            <a:custGeom>
              <a:avLst/>
              <a:gdLst/>
              <a:ahLst/>
              <a:cxnLst/>
              <a:rect l="0" t="0" r="0" b="0"/>
              <a:pathLst>
                <a:path w="204978" h="280416">
                  <a:moveTo>
                    <a:pt x="196723" y="0"/>
                  </a:moveTo>
                  <a:cubicBezTo>
                    <a:pt x="199517" y="14605"/>
                    <a:pt x="202184" y="29083"/>
                    <a:pt x="204978" y="43688"/>
                  </a:cubicBezTo>
                  <a:cubicBezTo>
                    <a:pt x="180721" y="48768"/>
                    <a:pt x="156337" y="53467"/>
                    <a:pt x="131826" y="57785"/>
                  </a:cubicBezTo>
                  <a:cubicBezTo>
                    <a:pt x="145415" y="129286"/>
                    <a:pt x="159131" y="200660"/>
                    <a:pt x="172720" y="272034"/>
                  </a:cubicBezTo>
                  <a:cubicBezTo>
                    <a:pt x="156083" y="275082"/>
                    <a:pt x="139446" y="277876"/>
                    <a:pt x="122809" y="280416"/>
                  </a:cubicBezTo>
                  <a:cubicBezTo>
                    <a:pt x="109220" y="209042"/>
                    <a:pt x="95631" y="137668"/>
                    <a:pt x="82042" y="66167"/>
                  </a:cubicBezTo>
                  <a:cubicBezTo>
                    <a:pt x="57531" y="70104"/>
                    <a:pt x="33020" y="73660"/>
                    <a:pt x="8255" y="76835"/>
                  </a:cubicBezTo>
                  <a:cubicBezTo>
                    <a:pt x="5461" y="62230"/>
                    <a:pt x="2794" y="47752"/>
                    <a:pt x="0" y="33147"/>
                  </a:cubicBezTo>
                  <a:cubicBezTo>
                    <a:pt x="65913" y="24638"/>
                    <a:pt x="131445" y="13716"/>
                    <a:pt x="19672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95" name="Shape 246"/>
            <p:cNvSpPr/>
            <p:nvPr/>
          </p:nvSpPr>
          <p:spPr>
            <a:xfrm>
              <a:off x="3837559" y="613658"/>
              <a:ext cx="123753" cy="275940"/>
            </a:xfrm>
            <a:custGeom>
              <a:avLst/>
              <a:gdLst/>
              <a:ahLst/>
              <a:cxnLst/>
              <a:rect l="0" t="0" r="0" b="0"/>
              <a:pathLst>
                <a:path w="123753" h="275940">
                  <a:moveTo>
                    <a:pt x="123753" y="0"/>
                  </a:moveTo>
                  <a:lnTo>
                    <a:pt x="123753" y="47421"/>
                  </a:lnTo>
                  <a:lnTo>
                    <a:pt x="107315" y="48901"/>
                  </a:lnTo>
                  <a:cubicBezTo>
                    <a:pt x="87376" y="54489"/>
                    <a:pt x="72390" y="66046"/>
                    <a:pt x="62484" y="83699"/>
                  </a:cubicBezTo>
                  <a:cubicBezTo>
                    <a:pt x="52705" y="101479"/>
                    <a:pt x="50546" y="125355"/>
                    <a:pt x="56388" y="155581"/>
                  </a:cubicBezTo>
                  <a:cubicBezTo>
                    <a:pt x="61976" y="185299"/>
                    <a:pt x="72771" y="205873"/>
                    <a:pt x="88646" y="217303"/>
                  </a:cubicBezTo>
                  <a:cubicBezTo>
                    <a:pt x="96520" y="223082"/>
                    <a:pt x="104870" y="226733"/>
                    <a:pt x="113649" y="228257"/>
                  </a:cubicBezTo>
                  <a:lnTo>
                    <a:pt x="123753" y="227594"/>
                  </a:lnTo>
                  <a:lnTo>
                    <a:pt x="123753" y="275940"/>
                  </a:lnTo>
                  <a:lnTo>
                    <a:pt x="100711" y="275882"/>
                  </a:lnTo>
                  <a:cubicBezTo>
                    <a:pt x="85725" y="274199"/>
                    <a:pt x="72072" y="269246"/>
                    <a:pt x="59817" y="261118"/>
                  </a:cubicBezTo>
                  <a:cubicBezTo>
                    <a:pt x="31877" y="242449"/>
                    <a:pt x="13970" y="211842"/>
                    <a:pt x="5842" y="169424"/>
                  </a:cubicBezTo>
                  <a:cubicBezTo>
                    <a:pt x="0" y="138690"/>
                    <a:pt x="508" y="112274"/>
                    <a:pt x="7239" y="89922"/>
                  </a:cubicBezTo>
                  <a:cubicBezTo>
                    <a:pt x="13970" y="67570"/>
                    <a:pt x="24892" y="49536"/>
                    <a:pt x="39878" y="35439"/>
                  </a:cubicBezTo>
                  <a:cubicBezTo>
                    <a:pt x="54991" y="21469"/>
                    <a:pt x="74549" y="11182"/>
                    <a:pt x="98552" y="4451"/>
                  </a:cubicBezTo>
                  <a:lnTo>
                    <a:pt x="1237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96" name="Shape 247"/>
            <p:cNvSpPr/>
            <p:nvPr/>
          </p:nvSpPr>
          <p:spPr>
            <a:xfrm>
              <a:off x="3961312" y="611918"/>
              <a:ext cx="126437" cy="277682"/>
            </a:xfrm>
            <a:custGeom>
              <a:avLst/>
              <a:gdLst/>
              <a:ahLst/>
              <a:cxnLst/>
              <a:rect l="0" t="0" r="0" b="0"/>
              <a:pathLst>
                <a:path w="126437" h="277682">
                  <a:moveTo>
                    <a:pt x="6438" y="603"/>
                  </a:moveTo>
                  <a:cubicBezTo>
                    <a:pt x="16551" y="0"/>
                    <a:pt x="26234" y="667"/>
                    <a:pt x="35505" y="2635"/>
                  </a:cubicBezTo>
                  <a:cubicBezTo>
                    <a:pt x="46427" y="5048"/>
                    <a:pt x="56714" y="9239"/>
                    <a:pt x="66493" y="15335"/>
                  </a:cubicBezTo>
                  <a:cubicBezTo>
                    <a:pt x="92909" y="31972"/>
                    <a:pt x="110054" y="61817"/>
                    <a:pt x="118182" y="104489"/>
                  </a:cubicBezTo>
                  <a:cubicBezTo>
                    <a:pt x="126437" y="147669"/>
                    <a:pt x="120849" y="184499"/>
                    <a:pt x="102688" y="215741"/>
                  </a:cubicBezTo>
                  <a:cubicBezTo>
                    <a:pt x="96846" y="225774"/>
                    <a:pt x="89607" y="234664"/>
                    <a:pt x="81225" y="242538"/>
                  </a:cubicBezTo>
                  <a:cubicBezTo>
                    <a:pt x="66620" y="256381"/>
                    <a:pt x="48078" y="266414"/>
                    <a:pt x="25853" y="272764"/>
                  </a:cubicBezTo>
                  <a:cubicBezTo>
                    <a:pt x="17059" y="275241"/>
                    <a:pt x="8581" y="276876"/>
                    <a:pt x="429" y="277682"/>
                  </a:cubicBezTo>
                  <a:lnTo>
                    <a:pt x="0" y="277681"/>
                  </a:lnTo>
                  <a:lnTo>
                    <a:pt x="0" y="229334"/>
                  </a:lnTo>
                  <a:lnTo>
                    <a:pt x="17471" y="228187"/>
                  </a:lnTo>
                  <a:cubicBezTo>
                    <a:pt x="36775" y="222726"/>
                    <a:pt x="51507" y="210661"/>
                    <a:pt x="61286" y="191992"/>
                  </a:cubicBezTo>
                  <a:cubicBezTo>
                    <a:pt x="64207" y="186531"/>
                    <a:pt x="66493" y="180435"/>
                    <a:pt x="68017" y="173831"/>
                  </a:cubicBezTo>
                  <a:cubicBezTo>
                    <a:pt x="68017" y="173577"/>
                    <a:pt x="68144" y="173323"/>
                    <a:pt x="68144" y="173069"/>
                  </a:cubicBezTo>
                  <a:cubicBezTo>
                    <a:pt x="71573" y="157702"/>
                    <a:pt x="71446" y="139414"/>
                    <a:pt x="67382" y="118332"/>
                  </a:cubicBezTo>
                  <a:cubicBezTo>
                    <a:pt x="63445" y="97377"/>
                    <a:pt x="56968" y="81121"/>
                    <a:pt x="48459" y="69691"/>
                  </a:cubicBezTo>
                  <a:cubicBezTo>
                    <a:pt x="44776" y="64865"/>
                    <a:pt x="40712" y="60928"/>
                    <a:pt x="36267" y="57753"/>
                  </a:cubicBezTo>
                  <a:cubicBezTo>
                    <a:pt x="28711" y="52483"/>
                    <a:pt x="20551" y="49276"/>
                    <a:pt x="11772" y="48101"/>
                  </a:cubicBezTo>
                  <a:lnTo>
                    <a:pt x="0" y="49161"/>
                  </a:lnTo>
                  <a:lnTo>
                    <a:pt x="0" y="1740"/>
                  </a:lnTo>
                  <a:lnTo>
                    <a:pt x="6438" y="60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97" name="Shape 248"/>
            <p:cNvSpPr/>
            <p:nvPr/>
          </p:nvSpPr>
          <p:spPr>
            <a:xfrm>
              <a:off x="4116324" y="545767"/>
              <a:ext cx="120342" cy="283290"/>
            </a:xfrm>
            <a:custGeom>
              <a:avLst/>
              <a:gdLst/>
              <a:ahLst/>
              <a:cxnLst/>
              <a:rect l="0" t="0" r="0" b="0"/>
              <a:pathLst>
                <a:path w="120342" h="283290">
                  <a:moveTo>
                    <a:pt x="120317" y="0"/>
                  </a:moveTo>
                  <a:lnTo>
                    <a:pt x="120342" y="1"/>
                  </a:lnTo>
                  <a:lnTo>
                    <a:pt x="120342" y="45948"/>
                  </a:lnTo>
                  <a:lnTo>
                    <a:pt x="120269" y="45926"/>
                  </a:lnTo>
                  <a:cubicBezTo>
                    <a:pt x="113030" y="45799"/>
                    <a:pt x="99568" y="47831"/>
                    <a:pt x="79756" y="52149"/>
                  </a:cubicBezTo>
                  <a:cubicBezTo>
                    <a:pt x="72263" y="53800"/>
                    <a:pt x="64897" y="55451"/>
                    <a:pt x="57404" y="57229"/>
                  </a:cubicBezTo>
                  <a:cubicBezTo>
                    <a:pt x="68199" y="113998"/>
                    <a:pt x="79121" y="170894"/>
                    <a:pt x="89916" y="227791"/>
                  </a:cubicBezTo>
                  <a:lnTo>
                    <a:pt x="120342" y="220994"/>
                  </a:lnTo>
                  <a:lnTo>
                    <a:pt x="120342" y="266756"/>
                  </a:lnTo>
                  <a:lnTo>
                    <a:pt x="49022" y="283290"/>
                  </a:lnTo>
                  <a:cubicBezTo>
                    <a:pt x="32639" y="197310"/>
                    <a:pt x="16256" y="111331"/>
                    <a:pt x="0" y="25479"/>
                  </a:cubicBezTo>
                  <a:cubicBezTo>
                    <a:pt x="29845" y="17860"/>
                    <a:pt x="59817" y="10874"/>
                    <a:pt x="89916" y="4524"/>
                  </a:cubicBezTo>
                  <a:cubicBezTo>
                    <a:pt x="101283" y="2111"/>
                    <a:pt x="111442" y="619"/>
                    <a:pt x="12031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98" name="Shape 249"/>
            <p:cNvSpPr/>
            <p:nvPr/>
          </p:nvSpPr>
          <p:spPr>
            <a:xfrm>
              <a:off x="4236666" y="545767"/>
              <a:ext cx="115624" cy="266755"/>
            </a:xfrm>
            <a:custGeom>
              <a:avLst/>
              <a:gdLst/>
              <a:ahLst/>
              <a:cxnLst/>
              <a:rect l="0" t="0" r="0" b="0"/>
              <a:pathLst>
                <a:path w="115624" h="266755">
                  <a:moveTo>
                    <a:pt x="0" y="0"/>
                  </a:moveTo>
                  <a:lnTo>
                    <a:pt x="22660" y="714"/>
                  </a:lnTo>
                  <a:cubicBezTo>
                    <a:pt x="35233" y="2872"/>
                    <a:pt x="47552" y="8334"/>
                    <a:pt x="59363" y="17096"/>
                  </a:cubicBezTo>
                  <a:cubicBezTo>
                    <a:pt x="71174" y="25733"/>
                    <a:pt x="81461" y="38052"/>
                    <a:pt x="90351" y="53673"/>
                  </a:cubicBezTo>
                  <a:cubicBezTo>
                    <a:pt x="99114" y="69421"/>
                    <a:pt x="105845" y="89614"/>
                    <a:pt x="110544" y="114378"/>
                  </a:cubicBezTo>
                  <a:cubicBezTo>
                    <a:pt x="114862" y="136731"/>
                    <a:pt x="115624" y="156543"/>
                    <a:pt x="112830" y="173942"/>
                  </a:cubicBezTo>
                  <a:cubicBezTo>
                    <a:pt x="110036" y="191468"/>
                    <a:pt x="105083" y="205692"/>
                    <a:pt x="97844" y="216995"/>
                  </a:cubicBezTo>
                  <a:cubicBezTo>
                    <a:pt x="90605" y="228171"/>
                    <a:pt x="81080" y="237315"/>
                    <a:pt x="69142" y="244681"/>
                  </a:cubicBezTo>
                  <a:cubicBezTo>
                    <a:pt x="57331" y="251920"/>
                    <a:pt x="41202" y="257634"/>
                    <a:pt x="21263" y="261826"/>
                  </a:cubicBezTo>
                  <a:lnTo>
                    <a:pt x="0" y="266755"/>
                  </a:lnTo>
                  <a:lnTo>
                    <a:pt x="0" y="220993"/>
                  </a:lnTo>
                  <a:lnTo>
                    <a:pt x="6531" y="219534"/>
                  </a:lnTo>
                  <a:cubicBezTo>
                    <a:pt x="22406" y="216233"/>
                    <a:pt x="33709" y="212550"/>
                    <a:pt x="40440" y="208613"/>
                  </a:cubicBezTo>
                  <a:cubicBezTo>
                    <a:pt x="47171" y="204549"/>
                    <a:pt x="52378" y="199469"/>
                    <a:pt x="55934" y="193373"/>
                  </a:cubicBezTo>
                  <a:cubicBezTo>
                    <a:pt x="59490" y="187277"/>
                    <a:pt x="61776" y="178387"/>
                    <a:pt x="62665" y="166576"/>
                  </a:cubicBezTo>
                  <a:cubicBezTo>
                    <a:pt x="63554" y="154765"/>
                    <a:pt x="62284" y="139652"/>
                    <a:pt x="58728" y="121237"/>
                  </a:cubicBezTo>
                  <a:cubicBezTo>
                    <a:pt x="55045" y="102187"/>
                    <a:pt x="50727" y="87455"/>
                    <a:pt x="45520" y="77040"/>
                  </a:cubicBezTo>
                  <a:cubicBezTo>
                    <a:pt x="40313" y="66627"/>
                    <a:pt x="33836" y="58752"/>
                    <a:pt x="26089" y="53673"/>
                  </a:cubicBezTo>
                  <a:lnTo>
                    <a:pt x="0" y="4594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99" name="Shape 250"/>
            <p:cNvSpPr/>
            <p:nvPr/>
          </p:nvSpPr>
          <p:spPr>
            <a:xfrm>
              <a:off x="4396613" y="501479"/>
              <a:ext cx="126597" cy="265236"/>
            </a:xfrm>
            <a:custGeom>
              <a:avLst/>
              <a:gdLst/>
              <a:ahLst/>
              <a:cxnLst/>
              <a:rect l="0" t="0" r="0" b="0"/>
              <a:pathLst>
                <a:path w="126597" h="265236">
                  <a:moveTo>
                    <a:pt x="126597" y="0"/>
                  </a:moveTo>
                  <a:lnTo>
                    <a:pt x="126597" y="46234"/>
                  </a:lnTo>
                  <a:lnTo>
                    <a:pt x="109982" y="44621"/>
                  </a:lnTo>
                  <a:cubicBezTo>
                    <a:pt x="89535" y="46526"/>
                    <a:pt x="74168" y="55543"/>
                    <a:pt x="64008" y="71418"/>
                  </a:cubicBezTo>
                  <a:cubicBezTo>
                    <a:pt x="53848" y="87293"/>
                    <a:pt x="51689" y="110407"/>
                    <a:pt x="57531" y="140633"/>
                  </a:cubicBezTo>
                  <a:cubicBezTo>
                    <a:pt x="63119" y="170351"/>
                    <a:pt x="74041" y="191814"/>
                    <a:pt x="90170" y="205149"/>
                  </a:cubicBezTo>
                  <a:cubicBezTo>
                    <a:pt x="98234" y="211816"/>
                    <a:pt x="106743" y="216547"/>
                    <a:pt x="115697" y="219373"/>
                  </a:cubicBezTo>
                  <a:lnTo>
                    <a:pt x="126597" y="220453"/>
                  </a:lnTo>
                  <a:lnTo>
                    <a:pt x="126597" y="265236"/>
                  </a:lnTo>
                  <a:lnTo>
                    <a:pt x="102251" y="263807"/>
                  </a:lnTo>
                  <a:cubicBezTo>
                    <a:pt x="86995" y="260108"/>
                    <a:pt x="73152" y="253663"/>
                    <a:pt x="60706" y="244391"/>
                  </a:cubicBezTo>
                  <a:cubicBezTo>
                    <a:pt x="32258" y="223056"/>
                    <a:pt x="13970" y="191559"/>
                    <a:pt x="5969" y="149269"/>
                  </a:cubicBezTo>
                  <a:cubicBezTo>
                    <a:pt x="0" y="118534"/>
                    <a:pt x="635" y="92500"/>
                    <a:pt x="7493" y="71164"/>
                  </a:cubicBezTo>
                  <a:cubicBezTo>
                    <a:pt x="14478" y="49828"/>
                    <a:pt x="25654" y="33190"/>
                    <a:pt x="41148" y="21380"/>
                  </a:cubicBezTo>
                  <a:cubicBezTo>
                    <a:pt x="56515" y="9696"/>
                    <a:pt x="76581" y="2457"/>
                    <a:pt x="101219" y="171"/>
                  </a:cubicBezTo>
                  <a:lnTo>
                    <a:pt x="1265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00" name="Shape 251"/>
            <p:cNvSpPr/>
            <p:nvPr/>
          </p:nvSpPr>
          <p:spPr>
            <a:xfrm>
              <a:off x="4523210" y="501475"/>
              <a:ext cx="129689" cy="266748"/>
            </a:xfrm>
            <a:custGeom>
              <a:avLst/>
              <a:gdLst/>
              <a:ahLst/>
              <a:cxnLst/>
              <a:rect l="0" t="0" r="0" b="0"/>
              <a:pathLst>
                <a:path w="129689" h="266748">
                  <a:moveTo>
                    <a:pt x="598" y="0"/>
                  </a:moveTo>
                  <a:cubicBezTo>
                    <a:pt x="25779" y="2215"/>
                    <a:pt x="48568" y="11573"/>
                    <a:pt x="68856" y="27861"/>
                  </a:cubicBezTo>
                  <a:cubicBezTo>
                    <a:pt x="95780" y="49578"/>
                    <a:pt x="113306" y="81836"/>
                    <a:pt x="121434" y="124508"/>
                  </a:cubicBezTo>
                  <a:cubicBezTo>
                    <a:pt x="129689" y="167688"/>
                    <a:pt x="124101" y="201978"/>
                    <a:pt x="104924" y="227759"/>
                  </a:cubicBezTo>
                  <a:cubicBezTo>
                    <a:pt x="87906" y="250619"/>
                    <a:pt x="61490" y="263319"/>
                    <a:pt x="25676" y="266748"/>
                  </a:cubicBezTo>
                  <a:lnTo>
                    <a:pt x="0" y="265240"/>
                  </a:lnTo>
                  <a:lnTo>
                    <a:pt x="0" y="220457"/>
                  </a:lnTo>
                  <a:lnTo>
                    <a:pt x="17294" y="222171"/>
                  </a:lnTo>
                  <a:cubicBezTo>
                    <a:pt x="37106" y="220393"/>
                    <a:pt x="52092" y="211630"/>
                    <a:pt x="62379" y="195882"/>
                  </a:cubicBezTo>
                  <a:cubicBezTo>
                    <a:pt x="72666" y="180261"/>
                    <a:pt x="74952" y="157147"/>
                    <a:pt x="69110" y="126667"/>
                  </a:cubicBezTo>
                  <a:cubicBezTo>
                    <a:pt x="63395" y="96822"/>
                    <a:pt x="52854" y="75105"/>
                    <a:pt x="37360" y="61769"/>
                  </a:cubicBezTo>
                  <a:cubicBezTo>
                    <a:pt x="29676" y="55102"/>
                    <a:pt x="21327" y="50308"/>
                    <a:pt x="12325" y="47435"/>
                  </a:cubicBezTo>
                  <a:lnTo>
                    <a:pt x="0" y="46238"/>
                  </a:lnTo>
                  <a:lnTo>
                    <a:pt x="0" y="4"/>
                  </a:lnTo>
                  <a:lnTo>
                    <a:pt x="5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01" name="Shape 252"/>
            <p:cNvSpPr/>
            <p:nvPr/>
          </p:nvSpPr>
          <p:spPr>
            <a:xfrm>
              <a:off x="4689983" y="488188"/>
              <a:ext cx="223774" cy="267081"/>
            </a:xfrm>
            <a:custGeom>
              <a:avLst/>
              <a:gdLst/>
              <a:ahLst/>
              <a:cxnLst/>
              <a:rect l="0" t="0" r="0" b="0"/>
              <a:pathLst>
                <a:path w="223774" h="267081">
                  <a:moveTo>
                    <a:pt x="81280" y="127"/>
                  </a:moveTo>
                  <a:cubicBezTo>
                    <a:pt x="110744" y="0"/>
                    <a:pt x="135128" y="6985"/>
                    <a:pt x="154305" y="20701"/>
                  </a:cubicBezTo>
                  <a:cubicBezTo>
                    <a:pt x="173482" y="34417"/>
                    <a:pt x="185801" y="53848"/>
                    <a:pt x="191643" y="78994"/>
                  </a:cubicBezTo>
                  <a:cubicBezTo>
                    <a:pt x="174879" y="79375"/>
                    <a:pt x="158115" y="79883"/>
                    <a:pt x="141351" y="80518"/>
                  </a:cubicBezTo>
                  <a:cubicBezTo>
                    <a:pt x="136398" y="66675"/>
                    <a:pt x="129794" y="57023"/>
                    <a:pt x="121412" y="51435"/>
                  </a:cubicBezTo>
                  <a:cubicBezTo>
                    <a:pt x="112903" y="45974"/>
                    <a:pt x="101854" y="43180"/>
                    <a:pt x="88265" y="43180"/>
                  </a:cubicBezTo>
                  <a:cubicBezTo>
                    <a:pt x="74549" y="43307"/>
                    <a:pt x="64516" y="45847"/>
                    <a:pt x="58039" y="50800"/>
                  </a:cubicBezTo>
                  <a:cubicBezTo>
                    <a:pt x="51562" y="55626"/>
                    <a:pt x="49022" y="61722"/>
                    <a:pt x="50419" y="68834"/>
                  </a:cubicBezTo>
                  <a:cubicBezTo>
                    <a:pt x="51689" y="75819"/>
                    <a:pt x="56261" y="81661"/>
                    <a:pt x="63881" y="86360"/>
                  </a:cubicBezTo>
                  <a:cubicBezTo>
                    <a:pt x="71374" y="91059"/>
                    <a:pt x="87884" y="96139"/>
                    <a:pt x="113030" y="101727"/>
                  </a:cubicBezTo>
                  <a:cubicBezTo>
                    <a:pt x="139700" y="107950"/>
                    <a:pt x="159385" y="114681"/>
                    <a:pt x="171958" y="121666"/>
                  </a:cubicBezTo>
                  <a:cubicBezTo>
                    <a:pt x="184658" y="128778"/>
                    <a:pt x="194945" y="137795"/>
                    <a:pt x="203073" y="148717"/>
                  </a:cubicBezTo>
                  <a:cubicBezTo>
                    <a:pt x="211074" y="159639"/>
                    <a:pt x="216535" y="172847"/>
                    <a:pt x="219456" y="188341"/>
                  </a:cubicBezTo>
                  <a:cubicBezTo>
                    <a:pt x="223774" y="210820"/>
                    <a:pt x="219202" y="229362"/>
                    <a:pt x="205740" y="244348"/>
                  </a:cubicBezTo>
                  <a:cubicBezTo>
                    <a:pt x="192278" y="259334"/>
                    <a:pt x="168148" y="266573"/>
                    <a:pt x="133350" y="266827"/>
                  </a:cubicBezTo>
                  <a:cubicBezTo>
                    <a:pt x="71755" y="267081"/>
                    <a:pt x="31877" y="239141"/>
                    <a:pt x="13716" y="180467"/>
                  </a:cubicBezTo>
                  <a:cubicBezTo>
                    <a:pt x="29845" y="178181"/>
                    <a:pt x="46101" y="176022"/>
                    <a:pt x="62230" y="174117"/>
                  </a:cubicBezTo>
                  <a:cubicBezTo>
                    <a:pt x="74168" y="206883"/>
                    <a:pt x="95504" y="222885"/>
                    <a:pt x="126365" y="222758"/>
                  </a:cubicBezTo>
                  <a:cubicBezTo>
                    <a:pt x="141732" y="222758"/>
                    <a:pt x="153162" y="219456"/>
                    <a:pt x="160655" y="212725"/>
                  </a:cubicBezTo>
                  <a:cubicBezTo>
                    <a:pt x="168148" y="205994"/>
                    <a:pt x="170942" y="197739"/>
                    <a:pt x="169037" y="187706"/>
                  </a:cubicBezTo>
                  <a:cubicBezTo>
                    <a:pt x="167894" y="181864"/>
                    <a:pt x="165354" y="176911"/>
                    <a:pt x="161544" y="172720"/>
                  </a:cubicBezTo>
                  <a:cubicBezTo>
                    <a:pt x="157734" y="168656"/>
                    <a:pt x="152400" y="165227"/>
                    <a:pt x="145669" y="162560"/>
                  </a:cubicBezTo>
                  <a:cubicBezTo>
                    <a:pt x="138938" y="159893"/>
                    <a:pt x="122936" y="155448"/>
                    <a:pt x="97536" y="149479"/>
                  </a:cubicBezTo>
                  <a:cubicBezTo>
                    <a:pt x="74930" y="144145"/>
                    <a:pt x="58039" y="138430"/>
                    <a:pt x="46736" y="132207"/>
                  </a:cubicBezTo>
                  <a:cubicBezTo>
                    <a:pt x="35560" y="126111"/>
                    <a:pt x="25908" y="117856"/>
                    <a:pt x="18034" y="107569"/>
                  </a:cubicBezTo>
                  <a:cubicBezTo>
                    <a:pt x="10033" y="97155"/>
                    <a:pt x="4953" y="85979"/>
                    <a:pt x="2667" y="73914"/>
                  </a:cubicBezTo>
                  <a:cubicBezTo>
                    <a:pt x="0" y="59944"/>
                    <a:pt x="1397" y="47117"/>
                    <a:pt x="6858" y="35687"/>
                  </a:cubicBezTo>
                  <a:cubicBezTo>
                    <a:pt x="12319" y="24130"/>
                    <a:pt x="21082" y="15367"/>
                    <a:pt x="33401" y="9398"/>
                  </a:cubicBezTo>
                  <a:cubicBezTo>
                    <a:pt x="45720" y="3429"/>
                    <a:pt x="61595" y="254"/>
                    <a:pt x="81280" y="127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02" name="Shape 253"/>
            <p:cNvSpPr/>
            <p:nvPr/>
          </p:nvSpPr>
          <p:spPr>
            <a:xfrm>
              <a:off x="4173728" y="591566"/>
              <a:ext cx="126492" cy="181991"/>
            </a:xfrm>
            <a:custGeom>
              <a:avLst/>
              <a:gdLst/>
              <a:ahLst/>
              <a:cxnLst/>
              <a:rect l="0" t="0" r="0" b="0"/>
              <a:pathLst>
                <a:path w="126492" h="181991">
                  <a:moveTo>
                    <a:pt x="0" y="11430"/>
                  </a:moveTo>
                  <a:cubicBezTo>
                    <a:pt x="10795" y="68199"/>
                    <a:pt x="21717" y="125095"/>
                    <a:pt x="32512" y="181991"/>
                  </a:cubicBezTo>
                  <a:cubicBezTo>
                    <a:pt x="44831" y="179197"/>
                    <a:pt x="57150" y="176403"/>
                    <a:pt x="69469" y="173736"/>
                  </a:cubicBezTo>
                  <a:cubicBezTo>
                    <a:pt x="85344" y="170434"/>
                    <a:pt x="96647" y="166751"/>
                    <a:pt x="103378" y="162814"/>
                  </a:cubicBezTo>
                  <a:cubicBezTo>
                    <a:pt x="110109" y="158750"/>
                    <a:pt x="115316" y="153670"/>
                    <a:pt x="118872" y="147574"/>
                  </a:cubicBezTo>
                  <a:cubicBezTo>
                    <a:pt x="122428" y="141478"/>
                    <a:pt x="124714" y="132588"/>
                    <a:pt x="125603" y="120777"/>
                  </a:cubicBezTo>
                  <a:cubicBezTo>
                    <a:pt x="126492" y="108966"/>
                    <a:pt x="125222" y="93853"/>
                    <a:pt x="121666" y="75438"/>
                  </a:cubicBezTo>
                  <a:cubicBezTo>
                    <a:pt x="117983" y="56388"/>
                    <a:pt x="113665" y="41656"/>
                    <a:pt x="108458" y="31242"/>
                  </a:cubicBezTo>
                  <a:cubicBezTo>
                    <a:pt x="103251" y="20828"/>
                    <a:pt x="96774" y="12954"/>
                    <a:pt x="89027" y="7874"/>
                  </a:cubicBezTo>
                  <a:cubicBezTo>
                    <a:pt x="81407" y="2794"/>
                    <a:pt x="72644" y="254"/>
                    <a:pt x="62865" y="127"/>
                  </a:cubicBezTo>
                  <a:cubicBezTo>
                    <a:pt x="55626" y="0"/>
                    <a:pt x="42164" y="2032"/>
                    <a:pt x="22352" y="6350"/>
                  </a:cubicBezTo>
                  <a:cubicBezTo>
                    <a:pt x="14859" y="8001"/>
                    <a:pt x="7493" y="9652"/>
                    <a:pt x="0" y="1143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03" name="Shape 254"/>
            <p:cNvSpPr/>
            <p:nvPr/>
          </p:nvSpPr>
          <p:spPr>
            <a:xfrm>
              <a:off x="3003550" y="755904"/>
              <a:ext cx="128651" cy="173228"/>
            </a:xfrm>
            <a:custGeom>
              <a:avLst/>
              <a:gdLst/>
              <a:ahLst/>
              <a:cxnLst/>
              <a:rect l="0" t="0" r="0" b="0"/>
              <a:pathLst>
                <a:path w="128651" h="173228">
                  <a:moveTo>
                    <a:pt x="0" y="0"/>
                  </a:moveTo>
                  <a:cubicBezTo>
                    <a:pt x="10795" y="56896"/>
                    <a:pt x="21717" y="113792"/>
                    <a:pt x="32512" y="170688"/>
                  </a:cubicBezTo>
                  <a:cubicBezTo>
                    <a:pt x="45212" y="171323"/>
                    <a:pt x="57785" y="171958"/>
                    <a:pt x="70485" y="172466"/>
                  </a:cubicBezTo>
                  <a:cubicBezTo>
                    <a:pt x="86741" y="173228"/>
                    <a:pt x="98298" y="172339"/>
                    <a:pt x="105156" y="170053"/>
                  </a:cubicBezTo>
                  <a:cubicBezTo>
                    <a:pt x="112014" y="167640"/>
                    <a:pt x="117221" y="163957"/>
                    <a:pt x="120904" y="158877"/>
                  </a:cubicBezTo>
                  <a:cubicBezTo>
                    <a:pt x="124587" y="153797"/>
                    <a:pt x="126873" y="145669"/>
                    <a:pt x="127762" y="134493"/>
                  </a:cubicBezTo>
                  <a:cubicBezTo>
                    <a:pt x="128651" y="123444"/>
                    <a:pt x="127381" y="108585"/>
                    <a:pt x="123825" y="90170"/>
                  </a:cubicBezTo>
                  <a:cubicBezTo>
                    <a:pt x="120269" y="71120"/>
                    <a:pt x="115824" y="56007"/>
                    <a:pt x="110617" y="44958"/>
                  </a:cubicBezTo>
                  <a:cubicBezTo>
                    <a:pt x="105410" y="33782"/>
                    <a:pt x="98806" y="25019"/>
                    <a:pt x="91059" y="18542"/>
                  </a:cubicBezTo>
                  <a:cubicBezTo>
                    <a:pt x="83185" y="11938"/>
                    <a:pt x="74422" y="7493"/>
                    <a:pt x="64516" y="5207"/>
                  </a:cubicBezTo>
                  <a:cubicBezTo>
                    <a:pt x="57150" y="3429"/>
                    <a:pt x="43307" y="2159"/>
                    <a:pt x="22987" y="1143"/>
                  </a:cubicBezTo>
                  <a:cubicBezTo>
                    <a:pt x="15240" y="762"/>
                    <a:pt x="7620" y="381"/>
                    <a:pt x="0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04" name="Shape 255"/>
            <p:cNvSpPr/>
            <p:nvPr/>
          </p:nvSpPr>
          <p:spPr>
            <a:xfrm>
              <a:off x="4448302" y="544068"/>
              <a:ext cx="149860" cy="181483"/>
            </a:xfrm>
            <a:custGeom>
              <a:avLst/>
              <a:gdLst/>
              <a:ahLst/>
              <a:cxnLst/>
              <a:rect l="0" t="0" r="0" b="0"/>
              <a:pathLst>
                <a:path w="149860" h="181483">
                  <a:moveTo>
                    <a:pt x="58293" y="2032"/>
                  </a:moveTo>
                  <a:cubicBezTo>
                    <a:pt x="37846" y="3937"/>
                    <a:pt x="22479" y="12954"/>
                    <a:pt x="12319" y="28829"/>
                  </a:cubicBezTo>
                  <a:cubicBezTo>
                    <a:pt x="2159" y="44704"/>
                    <a:pt x="0" y="67818"/>
                    <a:pt x="5842" y="98044"/>
                  </a:cubicBezTo>
                  <a:cubicBezTo>
                    <a:pt x="11430" y="127762"/>
                    <a:pt x="22352" y="149225"/>
                    <a:pt x="38481" y="162560"/>
                  </a:cubicBezTo>
                  <a:cubicBezTo>
                    <a:pt x="54610" y="175895"/>
                    <a:pt x="72517" y="181483"/>
                    <a:pt x="92202" y="179578"/>
                  </a:cubicBezTo>
                  <a:cubicBezTo>
                    <a:pt x="112014" y="177800"/>
                    <a:pt x="127000" y="169037"/>
                    <a:pt x="137287" y="153289"/>
                  </a:cubicBezTo>
                  <a:cubicBezTo>
                    <a:pt x="147574" y="137668"/>
                    <a:pt x="149860" y="114554"/>
                    <a:pt x="144018" y="84074"/>
                  </a:cubicBezTo>
                  <a:cubicBezTo>
                    <a:pt x="138303" y="54229"/>
                    <a:pt x="127762" y="32512"/>
                    <a:pt x="112268" y="19177"/>
                  </a:cubicBezTo>
                  <a:cubicBezTo>
                    <a:pt x="96901" y="5842"/>
                    <a:pt x="78867" y="0"/>
                    <a:pt x="58293" y="2032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05" name="Shape 256"/>
            <p:cNvSpPr/>
            <p:nvPr/>
          </p:nvSpPr>
          <p:spPr>
            <a:xfrm>
              <a:off x="3888105" y="656844"/>
              <a:ext cx="144780" cy="188722"/>
            </a:xfrm>
            <a:custGeom>
              <a:avLst/>
              <a:gdLst/>
              <a:ahLst/>
              <a:cxnLst/>
              <a:rect l="0" t="0" r="0" b="0"/>
              <a:pathLst>
                <a:path w="144780" h="188722">
                  <a:moveTo>
                    <a:pt x="56769" y="5715"/>
                  </a:moveTo>
                  <a:cubicBezTo>
                    <a:pt x="36830" y="11303"/>
                    <a:pt x="21844" y="22860"/>
                    <a:pt x="11938" y="40513"/>
                  </a:cubicBezTo>
                  <a:cubicBezTo>
                    <a:pt x="2159" y="58293"/>
                    <a:pt x="0" y="82169"/>
                    <a:pt x="5842" y="112395"/>
                  </a:cubicBezTo>
                  <a:cubicBezTo>
                    <a:pt x="11430" y="142113"/>
                    <a:pt x="22225" y="162687"/>
                    <a:pt x="38100" y="174117"/>
                  </a:cubicBezTo>
                  <a:cubicBezTo>
                    <a:pt x="53848" y="185674"/>
                    <a:pt x="71501" y="188722"/>
                    <a:pt x="90678" y="183261"/>
                  </a:cubicBezTo>
                  <a:cubicBezTo>
                    <a:pt x="109982" y="177800"/>
                    <a:pt x="124714" y="165735"/>
                    <a:pt x="134493" y="147066"/>
                  </a:cubicBezTo>
                  <a:cubicBezTo>
                    <a:pt x="137414" y="141605"/>
                    <a:pt x="139700" y="135509"/>
                    <a:pt x="141224" y="128905"/>
                  </a:cubicBezTo>
                  <a:cubicBezTo>
                    <a:pt x="141224" y="128651"/>
                    <a:pt x="141351" y="128397"/>
                    <a:pt x="141351" y="128143"/>
                  </a:cubicBezTo>
                  <a:cubicBezTo>
                    <a:pt x="144780" y="112776"/>
                    <a:pt x="144653" y="94488"/>
                    <a:pt x="140589" y="73406"/>
                  </a:cubicBezTo>
                  <a:cubicBezTo>
                    <a:pt x="136652" y="52451"/>
                    <a:pt x="130175" y="36195"/>
                    <a:pt x="121666" y="24765"/>
                  </a:cubicBezTo>
                  <a:cubicBezTo>
                    <a:pt x="117983" y="19939"/>
                    <a:pt x="113919" y="16002"/>
                    <a:pt x="109474" y="12827"/>
                  </a:cubicBezTo>
                  <a:cubicBezTo>
                    <a:pt x="94361" y="2286"/>
                    <a:pt x="76835" y="0"/>
                    <a:pt x="56769" y="5715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06" name="Shape 257"/>
            <p:cNvSpPr/>
            <p:nvPr/>
          </p:nvSpPr>
          <p:spPr>
            <a:xfrm>
              <a:off x="4116324" y="544322"/>
              <a:ext cx="235966" cy="284734"/>
            </a:xfrm>
            <a:custGeom>
              <a:avLst/>
              <a:gdLst/>
              <a:ahLst/>
              <a:cxnLst/>
              <a:rect l="0" t="0" r="0" b="0"/>
              <a:pathLst>
                <a:path w="235966" h="284734">
                  <a:moveTo>
                    <a:pt x="0" y="26924"/>
                  </a:moveTo>
                  <a:cubicBezTo>
                    <a:pt x="29845" y="19304"/>
                    <a:pt x="59817" y="12319"/>
                    <a:pt x="89916" y="5969"/>
                  </a:cubicBezTo>
                  <a:cubicBezTo>
                    <a:pt x="112649" y="1143"/>
                    <a:pt x="130556" y="0"/>
                    <a:pt x="143002" y="2159"/>
                  </a:cubicBezTo>
                  <a:cubicBezTo>
                    <a:pt x="155575" y="4318"/>
                    <a:pt x="167894" y="9779"/>
                    <a:pt x="179705" y="18542"/>
                  </a:cubicBezTo>
                  <a:cubicBezTo>
                    <a:pt x="191516" y="27178"/>
                    <a:pt x="201803" y="39497"/>
                    <a:pt x="210693" y="55118"/>
                  </a:cubicBezTo>
                  <a:cubicBezTo>
                    <a:pt x="219456" y="70866"/>
                    <a:pt x="226187" y="91059"/>
                    <a:pt x="230886" y="115824"/>
                  </a:cubicBezTo>
                  <a:cubicBezTo>
                    <a:pt x="235204" y="138176"/>
                    <a:pt x="235966" y="157988"/>
                    <a:pt x="233172" y="175387"/>
                  </a:cubicBezTo>
                  <a:cubicBezTo>
                    <a:pt x="230378" y="192913"/>
                    <a:pt x="225425" y="207137"/>
                    <a:pt x="218186" y="218440"/>
                  </a:cubicBezTo>
                  <a:cubicBezTo>
                    <a:pt x="210947" y="229616"/>
                    <a:pt x="201422" y="238760"/>
                    <a:pt x="189484" y="246126"/>
                  </a:cubicBezTo>
                  <a:cubicBezTo>
                    <a:pt x="177673" y="253365"/>
                    <a:pt x="161544" y="259080"/>
                    <a:pt x="141605" y="263271"/>
                  </a:cubicBezTo>
                  <a:cubicBezTo>
                    <a:pt x="110744" y="269748"/>
                    <a:pt x="79883" y="276860"/>
                    <a:pt x="49022" y="284734"/>
                  </a:cubicBezTo>
                  <a:cubicBezTo>
                    <a:pt x="32639" y="198755"/>
                    <a:pt x="16256" y="112776"/>
                    <a:pt x="0" y="26924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07" name="Shape 258"/>
            <p:cNvSpPr/>
            <p:nvPr/>
          </p:nvSpPr>
          <p:spPr>
            <a:xfrm>
              <a:off x="3582797" y="661162"/>
              <a:ext cx="204978" cy="280416"/>
            </a:xfrm>
            <a:custGeom>
              <a:avLst/>
              <a:gdLst/>
              <a:ahLst/>
              <a:cxnLst/>
              <a:rect l="0" t="0" r="0" b="0"/>
              <a:pathLst>
                <a:path w="204978" h="280416">
                  <a:moveTo>
                    <a:pt x="0" y="33147"/>
                  </a:moveTo>
                  <a:cubicBezTo>
                    <a:pt x="65913" y="24638"/>
                    <a:pt x="131445" y="13716"/>
                    <a:pt x="196723" y="0"/>
                  </a:cubicBezTo>
                  <a:cubicBezTo>
                    <a:pt x="199517" y="14605"/>
                    <a:pt x="202184" y="29083"/>
                    <a:pt x="204978" y="43688"/>
                  </a:cubicBezTo>
                  <a:cubicBezTo>
                    <a:pt x="180721" y="48768"/>
                    <a:pt x="156337" y="53467"/>
                    <a:pt x="131826" y="57785"/>
                  </a:cubicBezTo>
                  <a:cubicBezTo>
                    <a:pt x="145415" y="129286"/>
                    <a:pt x="159131" y="200660"/>
                    <a:pt x="172720" y="272034"/>
                  </a:cubicBezTo>
                  <a:cubicBezTo>
                    <a:pt x="156083" y="275082"/>
                    <a:pt x="139446" y="277876"/>
                    <a:pt x="122809" y="280416"/>
                  </a:cubicBezTo>
                  <a:cubicBezTo>
                    <a:pt x="109220" y="209042"/>
                    <a:pt x="95631" y="137668"/>
                    <a:pt x="82042" y="66167"/>
                  </a:cubicBezTo>
                  <a:cubicBezTo>
                    <a:pt x="57531" y="70104"/>
                    <a:pt x="33020" y="73660"/>
                    <a:pt x="8255" y="76835"/>
                  </a:cubicBezTo>
                  <a:cubicBezTo>
                    <a:pt x="5461" y="62230"/>
                    <a:pt x="2794" y="47752"/>
                    <a:pt x="0" y="33147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08" name="Shape 259"/>
            <p:cNvSpPr/>
            <p:nvPr/>
          </p:nvSpPr>
          <p:spPr>
            <a:xfrm>
              <a:off x="3221609" y="711200"/>
              <a:ext cx="239903" cy="264414"/>
            </a:xfrm>
            <a:custGeom>
              <a:avLst/>
              <a:gdLst/>
              <a:ahLst/>
              <a:cxnLst/>
              <a:rect l="0" t="0" r="0" b="0"/>
              <a:pathLst>
                <a:path w="239903" h="264414">
                  <a:moveTo>
                    <a:pt x="0" y="6604"/>
                  </a:moveTo>
                  <a:cubicBezTo>
                    <a:pt x="62230" y="6223"/>
                    <a:pt x="124206" y="4064"/>
                    <a:pt x="186182" y="0"/>
                  </a:cubicBezTo>
                  <a:cubicBezTo>
                    <a:pt x="188976" y="14605"/>
                    <a:pt x="191770" y="29083"/>
                    <a:pt x="194564" y="43688"/>
                  </a:cubicBezTo>
                  <a:cubicBezTo>
                    <a:pt x="149352" y="46609"/>
                    <a:pt x="104140" y="48514"/>
                    <a:pt x="58928" y="49530"/>
                  </a:cubicBezTo>
                  <a:cubicBezTo>
                    <a:pt x="62611" y="68580"/>
                    <a:pt x="66167" y="87630"/>
                    <a:pt x="69850" y="106680"/>
                  </a:cubicBezTo>
                  <a:cubicBezTo>
                    <a:pt x="111887" y="105791"/>
                    <a:pt x="153924" y="104013"/>
                    <a:pt x="195834" y="101473"/>
                  </a:cubicBezTo>
                  <a:cubicBezTo>
                    <a:pt x="198628" y="115951"/>
                    <a:pt x="201295" y="130429"/>
                    <a:pt x="204089" y="144907"/>
                  </a:cubicBezTo>
                  <a:cubicBezTo>
                    <a:pt x="162179" y="147447"/>
                    <a:pt x="120142" y="149225"/>
                    <a:pt x="78105" y="150114"/>
                  </a:cubicBezTo>
                  <a:cubicBezTo>
                    <a:pt x="82550" y="173482"/>
                    <a:pt x="86995" y="196723"/>
                    <a:pt x="91440" y="220091"/>
                  </a:cubicBezTo>
                  <a:cubicBezTo>
                    <a:pt x="138176" y="219075"/>
                    <a:pt x="184912" y="217043"/>
                    <a:pt x="231648" y="213995"/>
                  </a:cubicBezTo>
                  <a:cubicBezTo>
                    <a:pt x="234442" y="228473"/>
                    <a:pt x="237109" y="243078"/>
                    <a:pt x="239903" y="257556"/>
                  </a:cubicBezTo>
                  <a:cubicBezTo>
                    <a:pt x="176403" y="261874"/>
                    <a:pt x="112776" y="264033"/>
                    <a:pt x="49149" y="264414"/>
                  </a:cubicBezTo>
                  <a:cubicBezTo>
                    <a:pt x="32766" y="178435"/>
                    <a:pt x="16383" y="92583"/>
                    <a:pt x="0" y="6604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09" name="Shape 260"/>
            <p:cNvSpPr/>
            <p:nvPr/>
          </p:nvSpPr>
          <p:spPr>
            <a:xfrm>
              <a:off x="2944749" y="709422"/>
              <a:ext cx="240157" cy="263652"/>
            </a:xfrm>
            <a:custGeom>
              <a:avLst/>
              <a:gdLst/>
              <a:ahLst/>
              <a:cxnLst/>
              <a:rect l="0" t="0" r="0" b="0"/>
              <a:pathLst>
                <a:path w="240157" h="263652">
                  <a:moveTo>
                    <a:pt x="0" y="0"/>
                  </a:moveTo>
                  <a:cubicBezTo>
                    <a:pt x="30734" y="1905"/>
                    <a:pt x="61595" y="3556"/>
                    <a:pt x="92329" y="4953"/>
                  </a:cubicBezTo>
                  <a:cubicBezTo>
                    <a:pt x="115697" y="5842"/>
                    <a:pt x="133731" y="8636"/>
                    <a:pt x="146431" y="13462"/>
                  </a:cubicBezTo>
                  <a:cubicBezTo>
                    <a:pt x="159258" y="18161"/>
                    <a:pt x="171577" y="25781"/>
                    <a:pt x="183515" y="36449"/>
                  </a:cubicBezTo>
                  <a:cubicBezTo>
                    <a:pt x="195580" y="47117"/>
                    <a:pt x="205994" y="60833"/>
                    <a:pt x="214884" y="77470"/>
                  </a:cubicBezTo>
                  <a:cubicBezTo>
                    <a:pt x="223774" y="94234"/>
                    <a:pt x="230505" y="114935"/>
                    <a:pt x="235204" y="139700"/>
                  </a:cubicBezTo>
                  <a:cubicBezTo>
                    <a:pt x="239522" y="162052"/>
                    <a:pt x="240157" y="181356"/>
                    <a:pt x="237363" y="197739"/>
                  </a:cubicBezTo>
                  <a:cubicBezTo>
                    <a:pt x="234569" y="214122"/>
                    <a:pt x="229489" y="227076"/>
                    <a:pt x="222123" y="236474"/>
                  </a:cubicBezTo>
                  <a:cubicBezTo>
                    <a:pt x="214757" y="245872"/>
                    <a:pt x="204978" y="252857"/>
                    <a:pt x="192913" y="257302"/>
                  </a:cubicBezTo>
                  <a:cubicBezTo>
                    <a:pt x="180848" y="261874"/>
                    <a:pt x="164592" y="263652"/>
                    <a:pt x="144145" y="262890"/>
                  </a:cubicBezTo>
                  <a:cubicBezTo>
                    <a:pt x="112522" y="261493"/>
                    <a:pt x="80772" y="259842"/>
                    <a:pt x="49149" y="257810"/>
                  </a:cubicBezTo>
                  <a:cubicBezTo>
                    <a:pt x="32766" y="171831"/>
                    <a:pt x="16383" y="85852"/>
                    <a:pt x="0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10" name="Shape 261"/>
            <p:cNvSpPr/>
            <p:nvPr/>
          </p:nvSpPr>
          <p:spPr>
            <a:xfrm>
              <a:off x="4689983" y="488188"/>
              <a:ext cx="223774" cy="267081"/>
            </a:xfrm>
            <a:custGeom>
              <a:avLst/>
              <a:gdLst/>
              <a:ahLst/>
              <a:cxnLst/>
              <a:rect l="0" t="0" r="0" b="0"/>
              <a:pathLst>
                <a:path w="223774" h="267081">
                  <a:moveTo>
                    <a:pt x="81280" y="127"/>
                  </a:moveTo>
                  <a:cubicBezTo>
                    <a:pt x="110744" y="0"/>
                    <a:pt x="135128" y="6985"/>
                    <a:pt x="154305" y="20701"/>
                  </a:cubicBezTo>
                  <a:cubicBezTo>
                    <a:pt x="173482" y="34417"/>
                    <a:pt x="185801" y="53848"/>
                    <a:pt x="191643" y="78994"/>
                  </a:cubicBezTo>
                  <a:cubicBezTo>
                    <a:pt x="174879" y="79375"/>
                    <a:pt x="158115" y="79883"/>
                    <a:pt x="141351" y="80518"/>
                  </a:cubicBezTo>
                  <a:cubicBezTo>
                    <a:pt x="136398" y="66675"/>
                    <a:pt x="129794" y="57023"/>
                    <a:pt x="121412" y="51435"/>
                  </a:cubicBezTo>
                  <a:cubicBezTo>
                    <a:pt x="112903" y="45974"/>
                    <a:pt x="101854" y="43180"/>
                    <a:pt x="88265" y="43180"/>
                  </a:cubicBezTo>
                  <a:cubicBezTo>
                    <a:pt x="74549" y="43307"/>
                    <a:pt x="64516" y="45847"/>
                    <a:pt x="58039" y="50800"/>
                  </a:cubicBezTo>
                  <a:cubicBezTo>
                    <a:pt x="51562" y="55626"/>
                    <a:pt x="49022" y="61722"/>
                    <a:pt x="50419" y="68834"/>
                  </a:cubicBezTo>
                  <a:cubicBezTo>
                    <a:pt x="51689" y="75819"/>
                    <a:pt x="56261" y="81661"/>
                    <a:pt x="63881" y="86360"/>
                  </a:cubicBezTo>
                  <a:cubicBezTo>
                    <a:pt x="71374" y="91059"/>
                    <a:pt x="87884" y="96139"/>
                    <a:pt x="113030" y="101727"/>
                  </a:cubicBezTo>
                  <a:cubicBezTo>
                    <a:pt x="139700" y="107950"/>
                    <a:pt x="159385" y="114681"/>
                    <a:pt x="171958" y="121666"/>
                  </a:cubicBezTo>
                  <a:cubicBezTo>
                    <a:pt x="184658" y="128778"/>
                    <a:pt x="194945" y="137795"/>
                    <a:pt x="203073" y="148717"/>
                  </a:cubicBezTo>
                  <a:cubicBezTo>
                    <a:pt x="211074" y="159639"/>
                    <a:pt x="216535" y="172847"/>
                    <a:pt x="219456" y="188341"/>
                  </a:cubicBezTo>
                  <a:cubicBezTo>
                    <a:pt x="223774" y="210820"/>
                    <a:pt x="219202" y="229362"/>
                    <a:pt x="205740" y="244348"/>
                  </a:cubicBezTo>
                  <a:cubicBezTo>
                    <a:pt x="192278" y="259334"/>
                    <a:pt x="168148" y="266573"/>
                    <a:pt x="133350" y="266827"/>
                  </a:cubicBezTo>
                  <a:cubicBezTo>
                    <a:pt x="71755" y="267081"/>
                    <a:pt x="31877" y="239141"/>
                    <a:pt x="13716" y="180467"/>
                  </a:cubicBezTo>
                  <a:cubicBezTo>
                    <a:pt x="29845" y="178181"/>
                    <a:pt x="46101" y="176022"/>
                    <a:pt x="62230" y="174117"/>
                  </a:cubicBezTo>
                  <a:cubicBezTo>
                    <a:pt x="74168" y="206883"/>
                    <a:pt x="95504" y="222885"/>
                    <a:pt x="126365" y="222758"/>
                  </a:cubicBezTo>
                  <a:cubicBezTo>
                    <a:pt x="141732" y="222758"/>
                    <a:pt x="153162" y="219456"/>
                    <a:pt x="160655" y="212725"/>
                  </a:cubicBezTo>
                  <a:cubicBezTo>
                    <a:pt x="168148" y="205994"/>
                    <a:pt x="170942" y="197739"/>
                    <a:pt x="169037" y="187706"/>
                  </a:cubicBezTo>
                  <a:cubicBezTo>
                    <a:pt x="167894" y="181864"/>
                    <a:pt x="165354" y="176911"/>
                    <a:pt x="161544" y="172720"/>
                  </a:cubicBezTo>
                  <a:cubicBezTo>
                    <a:pt x="157734" y="168656"/>
                    <a:pt x="152400" y="165227"/>
                    <a:pt x="145669" y="162560"/>
                  </a:cubicBezTo>
                  <a:cubicBezTo>
                    <a:pt x="138938" y="159893"/>
                    <a:pt x="122936" y="155448"/>
                    <a:pt x="97536" y="149479"/>
                  </a:cubicBezTo>
                  <a:cubicBezTo>
                    <a:pt x="74930" y="144145"/>
                    <a:pt x="58039" y="138430"/>
                    <a:pt x="46736" y="132207"/>
                  </a:cubicBezTo>
                  <a:cubicBezTo>
                    <a:pt x="35560" y="126111"/>
                    <a:pt x="25908" y="117856"/>
                    <a:pt x="18034" y="107569"/>
                  </a:cubicBezTo>
                  <a:cubicBezTo>
                    <a:pt x="10033" y="97155"/>
                    <a:pt x="4953" y="85979"/>
                    <a:pt x="2667" y="73914"/>
                  </a:cubicBezTo>
                  <a:cubicBezTo>
                    <a:pt x="0" y="59944"/>
                    <a:pt x="1397" y="47117"/>
                    <a:pt x="6858" y="35687"/>
                  </a:cubicBezTo>
                  <a:cubicBezTo>
                    <a:pt x="12319" y="24130"/>
                    <a:pt x="21082" y="15367"/>
                    <a:pt x="33401" y="9398"/>
                  </a:cubicBezTo>
                  <a:cubicBezTo>
                    <a:pt x="45720" y="3429"/>
                    <a:pt x="61595" y="254"/>
                    <a:pt x="81280" y="127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11" name="Shape 262"/>
            <p:cNvSpPr/>
            <p:nvPr/>
          </p:nvSpPr>
          <p:spPr>
            <a:xfrm>
              <a:off x="4396613" y="498221"/>
              <a:ext cx="256286" cy="273431"/>
            </a:xfrm>
            <a:custGeom>
              <a:avLst/>
              <a:gdLst/>
              <a:ahLst/>
              <a:cxnLst/>
              <a:rect l="0" t="0" r="0" b="0"/>
              <a:pathLst>
                <a:path w="256286" h="273431">
                  <a:moveTo>
                    <a:pt x="101219" y="3429"/>
                  </a:moveTo>
                  <a:cubicBezTo>
                    <a:pt x="136906" y="0"/>
                    <a:pt x="168402" y="9398"/>
                    <a:pt x="195453" y="31115"/>
                  </a:cubicBezTo>
                  <a:cubicBezTo>
                    <a:pt x="222377" y="52832"/>
                    <a:pt x="239903" y="85090"/>
                    <a:pt x="248031" y="127762"/>
                  </a:cubicBezTo>
                  <a:cubicBezTo>
                    <a:pt x="256286" y="170942"/>
                    <a:pt x="250698" y="205232"/>
                    <a:pt x="231521" y="231013"/>
                  </a:cubicBezTo>
                  <a:cubicBezTo>
                    <a:pt x="214503" y="253873"/>
                    <a:pt x="188087" y="266573"/>
                    <a:pt x="152273" y="270002"/>
                  </a:cubicBezTo>
                  <a:cubicBezTo>
                    <a:pt x="116078" y="273431"/>
                    <a:pt x="85598" y="266192"/>
                    <a:pt x="60706" y="247650"/>
                  </a:cubicBezTo>
                  <a:cubicBezTo>
                    <a:pt x="32258" y="226314"/>
                    <a:pt x="13970" y="194818"/>
                    <a:pt x="5969" y="152527"/>
                  </a:cubicBezTo>
                  <a:cubicBezTo>
                    <a:pt x="0" y="121793"/>
                    <a:pt x="635" y="95758"/>
                    <a:pt x="7493" y="74422"/>
                  </a:cubicBezTo>
                  <a:cubicBezTo>
                    <a:pt x="14478" y="53086"/>
                    <a:pt x="25654" y="36449"/>
                    <a:pt x="41148" y="24638"/>
                  </a:cubicBezTo>
                  <a:cubicBezTo>
                    <a:pt x="56515" y="12954"/>
                    <a:pt x="76581" y="5715"/>
                    <a:pt x="101219" y="3429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12" name="Shape 263"/>
            <p:cNvSpPr/>
            <p:nvPr/>
          </p:nvSpPr>
          <p:spPr>
            <a:xfrm>
              <a:off x="3837559" y="610616"/>
              <a:ext cx="250190" cy="283972"/>
            </a:xfrm>
            <a:custGeom>
              <a:avLst/>
              <a:gdLst/>
              <a:ahLst/>
              <a:cxnLst/>
              <a:rect l="0" t="0" r="0" b="0"/>
              <a:pathLst>
                <a:path w="250190" h="283972">
                  <a:moveTo>
                    <a:pt x="98552" y="7493"/>
                  </a:moveTo>
                  <a:cubicBezTo>
                    <a:pt x="120523" y="1270"/>
                    <a:pt x="140716" y="0"/>
                    <a:pt x="159258" y="3937"/>
                  </a:cubicBezTo>
                  <a:cubicBezTo>
                    <a:pt x="170180" y="6350"/>
                    <a:pt x="180467" y="10541"/>
                    <a:pt x="190246" y="16637"/>
                  </a:cubicBezTo>
                  <a:cubicBezTo>
                    <a:pt x="216662" y="33274"/>
                    <a:pt x="233807" y="63119"/>
                    <a:pt x="241935" y="105791"/>
                  </a:cubicBezTo>
                  <a:cubicBezTo>
                    <a:pt x="250190" y="148971"/>
                    <a:pt x="244602" y="185801"/>
                    <a:pt x="226441" y="217043"/>
                  </a:cubicBezTo>
                  <a:cubicBezTo>
                    <a:pt x="220599" y="227076"/>
                    <a:pt x="213360" y="235966"/>
                    <a:pt x="204978" y="243840"/>
                  </a:cubicBezTo>
                  <a:cubicBezTo>
                    <a:pt x="190373" y="257683"/>
                    <a:pt x="171831" y="267716"/>
                    <a:pt x="149606" y="274066"/>
                  </a:cubicBezTo>
                  <a:cubicBezTo>
                    <a:pt x="114427" y="283972"/>
                    <a:pt x="84328" y="280416"/>
                    <a:pt x="59817" y="264160"/>
                  </a:cubicBezTo>
                  <a:cubicBezTo>
                    <a:pt x="31877" y="245491"/>
                    <a:pt x="13970" y="214884"/>
                    <a:pt x="5842" y="172466"/>
                  </a:cubicBezTo>
                  <a:cubicBezTo>
                    <a:pt x="0" y="141732"/>
                    <a:pt x="508" y="115316"/>
                    <a:pt x="7239" y="92964"/>
                  </a:cubicBezTo>
                  <a:cubicBezTo>
                    <a:pt x="13970" y="70612"/>
                    <a:pt x="24892" y="52578"/>
                    <a:pt x="39878" y="38481"/>
                  </a:cubicBezTo>
                  <a:cubicBezTo>
                    <a:pt x="54991" y="24511"/>
                    <a:pt x="74549" y="14224"/>
                    <a:pt x="98552" y="7493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8F8F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 dirty="0"/>
            </a:p>
          </p:txBody>
        </p:sp>
        <p:pic>
          <p:nvPicPr>
            <p:cNvPr id="113" name="Picture 26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-787528" y="1223962"/>
              <a:ext cx="7917181" cy="4098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05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000965" y="1392295"/>
            <a:ext cx="10077402" cy="5784626"/>
          </a:xfrm>
        </p:spPr>
        <p:txBody>
          <a:bodyPr>
            <a:noAutofit/>
          </a:bodyPr>
          <a:lstStyle/>
          <a:p>
            <a:pPr lvl="0" algn="just" fontAlgn="base">
              <a:lnSpc>
                <a:spcPct val="150000"/>
              </a:lnSpc>
              <a:spcAft>
                <a:spcPts val="840"/>
              </a:spcAft>
              <a:buFont typeface="Wingdings" panose="05000000000000000000" pitchFamily="2" charset="2"/>
              <a:buChar char="ü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Usar en forma oportuna y adecuada los dispositivos de  		    prevención de riesgos y los elementos de protección personal.  </a:t>
            </a:r>
          </a:p>
          <a:p>
            <a:pPr lvl="0" algn="just" fontAlgn="base">
              <a:lnSpc>
                <a:spcPct val="150000"/>
              </a:lnSpc>
              <a:spcAft>
                <a:spcPts val="840"/>
              </a:spcAft>
              <a:buFont typeface="Wingdings" panose="05000000000000000000" pitchFamily="2" charset="2"/>
              <a:buChar char="ü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Informar a sus jefes oportunamente sobre las situaciones de riesgo observadas o los accidentes e incidentes ocurridos.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840"/>
              </a:spcAft>
              <a:buFont typeface="Wingdings" panose="05000000000000000000" pitchFamily="2" charset="2"/>
              <a:buChar char="ü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lnSpc>
                <a:spcPct val="150000"/>
              </a:lnSpc>
              <a:spcAft>
                <a:spcPts val="840"/>
              </a:spcAft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5269"/>
          <p:cNvPicPr/>
          <p:nvPr/>
        </p:nvPicPr>
        <p:blipFill>
          <a:blip r:embed="rId2"/>
          <a:stretch>
            <a:fillRect/>
          </a:stretch>
        </p:blipFill>
        <p:spPr>
          <a:xfrm>
            <a:off x="1461793" y="5233109"/>
            <a:ext cx="1285240" cy="1339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84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69177" y="119425"/>
            <a:ext cx="4457252" cy="826480"/>
          </a:xfrm>
        </p:spPr>
        <p:txBody>
          <a:bodyPr>
            <a:noAutofit/>
          </a:bodyPr>
          <a:lstStyle/>
          <a:p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RIESGOS LABORALES  HIGIENE INDUSTRIAL</a:t>
            </a: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04" y="1066875"/>
            <a:ext cx="6815192" cy="4001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4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2549" y="2170980"/>
            <a:ext cx="10025200" cy="369232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CO" sz="2600" dirty="0">
                <a:latin typeface="Arial" panose="020B0604020202020204" pitchFamily="34" charset="0"/>
                <a:cs typeface="Arial" panose="020B0604020202020204" pitchFamily="34" charset="0"/>
              </a:rPr>
              <a:t>Es un organismo asesor conformado por igual número de representantes  del empleador y de los trabajadores.</a:t>
            </a:r>
          </a:p>
          <a:p>
            <a:pPr algn="just">
              <a:lnSpc>
                <a:spcPct val="150000"/>
              </a:lnSpc>
            </a:pPr>
            <a:r>
              <a:rPr lang="es-CO" sz="2600" dirty="0">
                <a:latin typeface="Arial" panose="020B0604020202020204" pitchFamily="34" charset="0"/>
                <a:cs typeface="Arial" panose="020B0604020202020204" pitchFamily="34" charset="0"/>
              </a:rPr>
              <a:t>Sus principales actividades son vigilar y evaluar el desarrollo de las  Actividades	  de Seguridad y Salud en el Trabajo, planeadas. </a:t>
            </a:r>
          </a:p>
          <a:p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2227465" y="652896"/>
            <a:ext cx="7923530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7205" marR="1299210" indent="-1667510" algn="ctr">
              <a:lnSpc>
                <a:spcPct val="117000"/>
              </a:lnSpc>
              <a:spcAft>
                <a:spcPts val="70"/>
              </a:spcAft>
            </a:pPr>
            <a:r>
              <a:rPr lang="es-CO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COMITÉ PARITARIO DE SEGURIDAD</a:t>
            </a:r>
            <a:endParaRPr lang="es-CO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67205" marR="1299210" indent="-1667510" algn="ctr">
              <a:lnSpc>
                <a:spcPct val="117000"/>
              </a:lnSpc>
              <a:spcAft>
                <a:spcPts val="70"/>
              </a:spcAft>
            </a:pPr>
            <a:r>
              <a:rPr lang="es-CO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Y SALUD EN EL TRABAJO</a:t>
            </a:r>
            <a:endParaRPr lang="es-CO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2945967" y="1000355"/>
            <a:ext cx="56912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COMITE DE CONVIVENCIA LABORAL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25059" y="2207701"/>
            <a:ext cx="9619925" cy="346621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Es un grupo de empleados, conformado por igual número de  representantes del empleador y representantes de los empleados.  </a:t>
            </a:r>
          </a:p>
          <a:p>
            <a:pPr algn="just">
              <a:lnSpc>
                <a:spcPct val="150000"/>
              </a:lnSpc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Busca prevenir el acoso laboral contribuyendo a proteger a los empleados  contra los riesgos psicosociales que afectan la salud en los lugares de trabajo.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7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2754137" y="-1830209"/>
            <a:ext cx="6759282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marR="1345565" indent="-6350">
              <a:lnSpc>
                <a:spcPct val="117000"/>
              </a:lnSpc>
              <a:spcAft>
                <a:spcPts val="70"/>
              </a:spcAft>
            </a:pPr>
            <a:r>
              <a:rPr lang="es-CO" sz="2800" b="1" dirty="0">
                <a:solidFill>
                  <a:srgbClr val="0D0DB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ATENCION DE EMERGENCIAS</a:t>
            </a:r>
            <a:endParaRPr lang="es-CO" sz="2800" dirty="0">
              <a:solidFill>
                <a:srgbClr val="0D0DB3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793767" y="785667"/>
            <a:ext cx="6209520" cy="524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800" marR="1345565" indent="-6350" algn="ctr">
              <a:lnSpc>
                <a:spcPct val="117000"/>
              </a:lnSpc>
              <a:spcAft>
                <a:spcPts val="70"/>
              </a:spcAft>
            </a:pPr>
            <a:r>
              <a:rPr lang="es-CO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BRIGADA DE EMERGENCIA</a:t>
            </a:r>
            <a:endParaRPr lang="es-CO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67" y="1679799"/>
            <a:ext cx="5299738" cy="20636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540437" y="3989643"/>
            <a:ext cx="1035328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marR="1345565" indent="-6350" algn="just">
              <a:lnSpc>
                <a:spcPct val="150000"/>
              </a:lnSpc>
              <a:spcAft>
                <a:spcPts val="70"/>
              </a:spcAft>
            </a:pPr>
            <a:r>
              <a:rPr lang="es-CO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 el grupo de personas capacitado, entrenado y dotado para responder adecuadamente frente a una emergencia como incendio, evacuación y primeros auxilios. </a:t>
            </a:r>
          </a:p>
        </p:txBody>
      </p:sp>
    </p:spTree>
    <p:extLst>
      <p:ext uri="{BB962C8B-B14F-4D97-AF65-F5344CB8AC3E}">
        <p14:creationId xmlns:p14="http://schemas.microsoft.com/office/powerpoint/2010/main" val="31296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29084" y="2331343"/>
            <a:ext cx="83167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lnSpc>
                <a:spcPct val="150000"/>
              </a:lnSpc>
              <a:spcBef>
                <a:spcPts val="1000"/>
              </a:spcBef>
              <a:spcAft>
                <a:spcPts val="840"/>
              </a:spcAft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Azul. botellas, plástico, vidrios vasos.</a:t>
            </a:r>
          </a:p>
          <a:p>
            <a:pPr marL="342900" lvl="0" indent="-342900" algn="just" fontAlgn="base">
              <a:lnSpc>
                <a:spcPct val="150000"/>
              </a:lnSpc>
              <a:spcBef>
                <a:spcPts val="1000"/>
              </a:spcBef>
              <a:spcAft>
                <a:spcPts val="840"/>
              </a:spcAft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Gris. papel, cartón, revistas</a:t>
            </a:r>
          </a:p>
          <a:p>
            <a:pPr marL="342900" lvl="0" indent="-342900" algn="just" fontAlgn="base">
              <a:lnSpc>
                <a:spcPct val="150000"/>
              </a:lnSpc>
              <a:spcBef>
                <a:spcPts val="1000"/>
              </a:spcBef>
              <a:spcAft>
                <a:spcPts val="840"/>
              </a:spcAft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Verde. basura, envolturas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527497" y="845410"/>
            <a:ext cx="7085985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marR="1345565" indent="-6350">
              <a:lnSpc>
                <a:spcPct val="117000"/>
              </a:lnSpc>
              <a:spcAft>
                <a:spcPts val="70"/>
              </a:spcAft>
            </a:pPr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CLASIFICACIÓN DE RESIDUOS</a:t>
            </a:r>
            <a:endParaRPr lang="es-CO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26" name="Picture 2" descr="Resultado de imagen para canecas de bas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004" y="1775485"/>
            <a:ext cx="4608362" cy="345627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82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3064" y="365125"/>
            <a:ext cx="6150735" cy="1325563"/>
          </a:xfrm>
        </p:spPr>
        <p:txBody>
          <a:bodyPr/>
          <a:lstStyle/>
          <a:p>
            <a:r>
              <a:rPr lang="es-CO" b="1" dirty="0"/>
              <a:t>Tareas de alto riesgo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5752562" y="2065813"/>
            <a:ext cx="6134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chemeClr val="bg1">
                    <a:lumMod val="95000"/>
                  </a:schemeClr>
                </a:solidFill>
              </a:rPr>
              <a:t>Labores de naturaleza riesgosa, desarrolladas en el entorno laboral, y con potencial capacidad de ocasionar accidentes y emergencias.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945" y="-341552"/>
            <a:ext cx="3437466" cy="273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945" y="2665977"/>
            <a:ext cx="2071687" cy="280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9279" y="2566427"/>
            <a:ext cx="3133283" cy="290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58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72959" y="3244334"/>
            <a:ext cx="3246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99CC"/>
                </a:solidFill>
              </a:rPr>
              <a:t>¿Como controlamos los riesgos?</a:t>
            </a:r>
            <a:endParaRPr lang="es-CO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911F8B1-56A2-4BED-82F8-EB1187A26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238" y="-1183892"/>
            <a:ext cx="10404278" cy="760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37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BF3F2C6-57E7-4C8E-BDFD-B7AC06D01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376" y="-664197"/>
            <a:ext cx="10234419" cy="691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86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C886592-0EEE-4F0E-AA37-99C9A698ED21}"/>
              </a:ext>
            </a:extLst>
          </p:cNvPr>
          <p:cNvSpPr/>
          <p:nvPr/>
        </p:nvSpPr>
        <p:spPr>
          <a:xfrm>
            <a:off x="4301836" y="-1667107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CO" sz="4000" b="1" dirty="0">
                <a:solidFill>
                  <a:schemeClr val="bg1"/>
                </a:solidFill>
              </a:rPr>
              <a:t>¿Qué debo reportar?</a:t>
            </a:r>
            <a:endParaRPr lang="es-CO" sz="4000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8738E90-A529-4AD0-9859-9D706ED8D46E}"/>
              </a:ext>
            </a:extLst>
          </p:cNvPr>
          <p:cNvSpPr/>
          <p:nvPr/>
        </p:nvSpPr>
        <p:spPr>
          <a:xfrm>
            <a:off x="228600" y="-1020775"/>
            <a:ext cx="8915400" cy="440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3200" b="1" dirty="0">
                <a:solidFill>
                  <a:schemeClr val="bg1"/>
                </a:solidFill>
              </a:rPr>
              <a:t>Al reportar una emergencia tenga en cuenta suministrar la siguiente información: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s-ES" sz="3200" b="1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sz="3200" b="1" dirty="0">
                <a:solidFill>
                  <a:schemeClr val="bg1"/>
                </a:solidFill>
              </a:rPr>
              <a:t>Identifíquese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sz="3200" b="1" dirty="0">
                <a:solidFill>
                  <a:schemeClr val="bg1"/>
                </a:solidFill>
              </a:rPr>
              <a:t>¿Informe qué paso?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sz="3200" b="1" dirty="0">
                <a:solidFill>
                  <a:schemeClr val="bg1"/>
                </a:solidFill>
              </a:rPr>
              <a:t>¿Donde ocurrió el evento?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sz="3200" b="1" dirty="0">
                <a:solidFill>
                  <a:schemeClr val="bg1"/>
                </a:solidFill>
              </a:rPr>
              <a:t>Numero de lesionados.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sz="3200" b="1" dirty="0">
                <a:solidFill>
                  <a:schemeClr val="bg1"/>
                </a:solidFill>
              </a:rPr>
              <a:t>Numero de reconfirmación.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DDDAFB5E-22D9-4FCD-ADFD-389B02E24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327" y="0"/>
            <a:ext cx="3684049" cy="4779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13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261443" y="1822723"/>
            <a:ext cx="8706522" cy="631133"/>
          </a:xfrm>
        </p:spPr>
        <p:txBody>
          <a:bodyPr>
            <a:normAutofit/>
          </a:bodyPr>
          <a:lstStyle/>
          <a:p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SISTEMA GENERAL DE RIESGOS LABORALES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816473" y="2791022"/>
            <a:ext cx="8941232" cy="2269060"/>
          </a:xfrm>
        </p:spPr>
        <p:txBody>
          <a:bodyPr>
            <a:normAutofit lnSpcReduction="10000"/>
          </a:bodyPr>
          <a:lstStyle/>
          <a:p>
            <a:r>
              <a:rPr lang="es-CO" b="1" dirty="0"/>
              <a:t> </a:t>
            </a:r>
            <a:endParaRPr lang="es-CO" dirty="0"/>
          </a:p>
          <a:p>
            <a:pPr algn="just">
              <a:lnSpc>
                <a:spcPct val="100000"/>
              </a:lnSpc>
            </a:pPr>
            <a:r>
              <a:rPr lang="es-CO" b="1" dirty="0">
                <a:solidFill>
                  <a:schemeClr val="tx1"/>
                </a:solidFill>
              </a:rPr>
              <a:t> </a:t>
            </a:r>
            <a:r>
              <a:rPr lang="es-CO" dirty="0"/>
              <a:t>“</a:t>
            </a:r>
            <a:r>
              <a:rPr lang="es-CO" dirty="0">
                <a:latin typeface="Arial" pitchFamily="34" charset="0"/>
                <a:cs typeface="Arial" panose="020B0604020202020204" pitchFamily="34" charset="0"/>
              </a:rPr>
              <a:t>Es el conjunto de entidades públicas y privadas, normas y procedimientos, destinados a prevenir, proteger y atender  a                    los trabajadores de los efectos de las                      enfermedades y los accidentes que puedan ocurrirles con ocasión o como consecuencia del trabajo que desarrollan”</a:t>
            </a:r>
          </a:p>
          <a:p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EC391A-FD41-41F9-AD78-16692F21071F}"/>
              </a:ext>
            </a:extLst>
          </p:cNvPr>
          <p:cNvSpPr/>
          <p:nvPr/>
        </p:nvSpPr>
        <p:spPr>
          <a:xfrm>
            <a:off x="3366655" y="-1708672"/>
            <a:ext cx="652549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CO" sz="3200" b="1" dirty="0">
                <a:solidFill>
                  <a:schemeClr val="bg1"/>
                </a:solidFill>
              </a:rPr>
              <a:t>Puntos de Encuentro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3D86F0E-00C4-4902-9478-0E4AB2A47759}"/>
              </a:ext>
            </a:extLst>
          </p:cNvPr>
          <p:cNvSpPr/>
          <p:nvPr/>
        </p:nvSpPr>
        <p:spPr>
          <a:xfrm>
            <a:off x="3651100" y="-565671"/>
            <a:ext cx="488980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CO" sz="3200" b="1" dirty="0">
                <a:solidFill>
                  <a:schemeClr val="bg1"/>
                </a:solidFill>
              </a:rPr>
              <a:t>Evacuación de instalaciones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9A94DE4-7C8C-4008-9319-EBAEFA348269}"/>
              </a:ext>
            </a:extLst>
          </p:cNvPr>
          <p:cNvSpPr/>
          <p:nvPr/>
        </p:nvSpPr>
        <p:spPr>
          <a:xfrm>
            <a:off x="1995055" y="805929"/>
            <a:ext cx="685799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CO" sz="3200" b="1" dirty="0">
                <a:solidFill>
                  <a:schemeClr val="bg1"/>
                </a:solidFill>
              </a:rPr>
              <a:t>Evacuación de instalaciones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5FB9B3D-D18D-4CE0-A177-8DA73288A09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936297" y="553054"/>
            <a:ext cx="7143750" cy="3095625"/>
          </a:xfrm>
          <a:prstGeom prst="rect">
            <a:avLst/>
          </a:prstGeom>
        </p:spPr>
      </p:pic>
      <p:pic>
        <p:nvPicPr>
          <p:cNvPr id="11" name="Imagen 10" descr="Imagen que contiene ropa&#10;&#10;Descripción generada automáticamente">
            <a:extLst>
              <a:ext uri="{FF2B5EF4-FFF2-40B4-BE49-F238E27FC236}">
                <a16:creationId xmlns:a16="http://schemas.microsoft.com/office/drawing/2014/main" xmlns="" id="{D540DF95-8E1B-46FE-B233-DADBDB21C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16" y="3429000"/>
            <a:ext cx="2956037" cy="31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06954" y="-353943"/>
            <a:ext cx="4880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b="1" dirty="0"/>
              <a:t>Política SST </a:t>
            </a:r>
            <a:endParaRPr lang="es-CO" sz="4000" dirty="0"/>
          </a:p>
        </p:txBody>
      </p:sp>
      <p:sp>
        <p:nvSpPr>
          <p:cNvPr id="3" name="Rectángulo 2"/>
          <p:cNvSpPr/>
          <p:nvPr/>
        </p:nvSpPr>
        <p:spPr>
          <a:xfrm>
            <a:off x="427527" y="1611453"/>
            <a:ext cx="5241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/>
              <a:t>POLÍTICA DE SEGURIDAD Y SALUD EN EL TRABAJO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4155" y="525798"/>
            <a:ext cx="4675031" cy="4378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59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4780" y="338666"/>
            <a:ext cx="8536940" cy="502042"/>
          </a:xfrm>
        </p:spPr>
        <p:txBody>
          <a:bodyPr>
            <a:normAutofit/>
          </a:bodyPr>
          <a:lstStyle/>
          <a:p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SISTEMA DE SEGURIDAD SOCIAL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195" y="1044109"/>
            <a:ext cx="5748111" cy="421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781" y="17406"/>
            <a:ext cx="9994006" cy="4346285"/>
          </a:xfrm>
        </p:spPr>
        <p:txBody>
          <a:bodyPr>
            <a:noAutofit/>
          </a:bodyPr>
          <a:lstStyle/>
          <a:p>
            <a:endParaRPr lang="es-CO" b="1" dirty="0">
              <a:solidFill>
                <a:srgbClr val="0D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b="1" dirty="0">
              <a:solidFill>
                <a:srgbClr val="0D0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¿QUÉ ES SEGURIDAD Y SALUD EN EL TRABAJO? 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Es el conjunto de procedimientos y normas que están encaminadas a   proteger la salud (física, mental y social) de la población trabajadora, resguardándolos de las contingencias que las condiciones laborales puedan desencadenar (Accidente de Trabajo y Enfermedad Laboral). </a:t>
            </a:r>
          </a:p>
          <a:p>
            <a:pPr algn="just">
              <a:lnSpc>
                <a:spcPct val="150000"/>
              </a:lnSpc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295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86720" y="436548"/>
            <a:ext cx="4690858" cy="1135820"/>
          </a:xfrm>
        </p:spPr>
        <p:txBody>
          <a:bodyPr>
            <a:normAutofit/>
          </a:bodyPr>
          <a:lstStyle/>
          <a:p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INCIDENTE LABORAL</a:t>
            </a:r>
            <a:r>
              <a:rPr lang="es-CO" sz="2800" dirty="0"/>
              <a:t/>
            </a:r>
            <a:br>
              <a:rPr lang="es-CO" sz="2800" dirty="0"/>
            </a:br>
            <a:endParaRPr lang="es-CO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2608" y="1651920"/>
            <a:ext cx="9502590" cy="197042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Suceso acaecido en el curso del trabajo o en relación con éste, que tuvo el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potencial de ser un accidente,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en el que hubo personas involucradas sin que sufrieran lesiones corporales o se presentaran daños a la propiedad y/o pérdida en los procesos.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7999"/>
          <a:stretch/>
        </p:blipFill>
        <p:spPr>
          <a:xfrm>
            <a:off x="164786" y="4386803"/>
            <a:ext cx="3037129" cy="1770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25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30430" y="1039499"/>
            <a:ext cx="5862918" cy="1158257"/>
          </a:xfrm>
        </p:spPr>
        <p:txBody>
          <a:bodyPr>
            <a:normAutofit/>
          </a:bodyPr>
          <a:lstStyle/>
          <a:p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ACCIDENTE LABORAL.</a:t>
            </a:r>
            <a:r>
              <a:rPr lang="es-CO" sz="2800" dirty="0"/>
              <a:t/>
            </a:r>
            <a:br>
              <a:rPr lang="es-CO" sz="2800" dirty="0"/>
            </a:br>
            <a:endParaRPr lang="es-CO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9260" y="2244056"/>
            <a:ext cx="9631680" cy="3161321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Es todo suceso repentino que sobrevenga por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causa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o con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ocasión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del trabajo, y que produzca en el  trabajador una lesión orgánica, una perturbación funcional o psiquiátrica una invalidez o la muerte. </a:t>
            </a:r>
          </a:p>
          <a:p>
            <a:pPr algn="just">
              <a:lnSpc>
                <a:spcPct val="170000"/>
              </a:lnSpc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287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17"/>
          <p:cNvSpPr/>
          <p:nvPr/>
        </p:nvSpPr>
        <p:spPr>
          <a:xfrm>
            <a:off x="10060940" y="0"/>
            <a:ext cx="2131060" cy="6856730"/>
          </a:xfrm>
          <a:custGeom>
            <a:avLst/>
            <a:gdLst/>
            <a:ahLst/>
            <a:cxnLst/>
            <a:rect l="0" t="0" r="0" b="0"/>
            <a:pathLst>
              <a:path w="2131436" h="6857998">
                <a:moveTo>
                  <a:pt x="0" y="0"/>
                </a:moveTo>
                <a:lnTo>
                  <a:pt x="2131436" y="0"/>
                </a:lnTo>
                <a:lnTo>
                  <a:pt x="2131436" y="6849815"/>
                </a:lnTo>
                <a:lnTo>
                  <a:pt x="1854905" y="6857998"/>
                </a:lnTo>
                <a:lnTo>
                  <a:pt x="1854829" y="685799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689C9A">
              <a:alpha val="70196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54341" y="290850"/>
            <a:ext cx="5862918" cy="1158257"/>
          </a:xfrm>
        </p:spPr>
        <p:txBody>
          <a:bodyPr>
            <a:normAutofit/>
          </a:bodyPr>
          <a:lstStyle/>
          <a:p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ACCIDENTE LABORAL.</a:t>
            </a:r>
            <a:r>
              <a:rPr lang="es-CO" sz="2800" dirty="0"/>
              <a:t/>
            </a:r>
            <a:br>
              <a:rPr lang="es-CO" sz="2800" dirty="0"/>
            </a:br>
            <a:endParaRPr lang="es-CO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0170" y="1342098"/>
            <a:ext cx="9631680" cy="3408583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Por Causa: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Ocurre cuando el trabajo crea la oportunidad o es el motivo para que aquel ocurra, es decir, en la realización de labores propias, habituales y ordinarias para las que fue contratada. </a:t>
            </a:r>
          </a:p>
          <a:p>
            <a:pPr algn="just">
              <a:lnSpc>
                <a:spcPct val="170000"/>
              </a:lnSpc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Con Ocasión: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Ocurre cuando las lesiones sufridas por el trabajador tienen origen directo en la actividad libre que desarrolla, es decir, está realizando labores para las cuales no fue contratado, labores ocasionales o transitorias. </a:t>
            </a:r>
          </a:p>
          <a:p>
            <a:pPr>
              <a:lnSpc>
                <a:spcPct val="170000"/>
              </a:lnSpc>
            </a:pP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9267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770</Words>
  <Application>Microsoft Office PowerPoint</Application>
  <PresentationFormat>Panorámica</PresentationFormat>
  <Paragraphs>97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Adobe Arabic</vt:lpstr>
      <vt:lpstr>Arial</vt:lpstr>
      <vt:lpstr>Calibri</vt:lpstr>
      <vt:lpstr>Wingdings</vt:lpstr>
      <vt:lpstr>Tema de Office</vt:lpstr>
      <vt:lpstr>Presentación de PowerPoint</vt:lpstr>
      <vt:lpstr>Presentación de PowerPoint</vt:lpstr>
      <vt:lpstr>SISTEMA GENERAL DE RIESGOS LABORALES</vt:lpstr>
      <vt:lpstr>Presentación de PowerPoint</vt:lpstr>
      <vt:lpstr>SISTEMA DE SEGURIDAD SOCIAL</vt:lpstr>
      <vt:lpstr>Presentación de PowerPoint</vt:lpstr>
      <vt:lpstr>INCIDENTE LABORAL </vt:lpstr>
      <vt:lpstr>ACCIDENTE LABORAL. </vt:lpstr>
      <vt:lpstr>ACCIDENTE LABORAL. </vt:lpstr>
      <vt:lpstr>   ES ACCIDENTE LABORAL   </vt:lpstr>
      <vt:lpstr>   ES ACCIDENTE LABORAL   </vt:lpstr>
      <vt:lpstr>Presentación de PowerPoint</vt:lpstr>
      <vt:lpstr>Presentación de PowerPoint</vt:lpstr>
      <vt:lpstr>Presentación de PowerPoint</vt:lpstr>
      <vt:lpstr>REPORTE ACCIDENTE LABORAL</vt:lpstr>
      <vt:lpstr>  ENFERMEDAD LABORAL</vt:lpstr>
      <vt:lpstr>¿ EN QUE CONSISTE LA SEGURIDAD Y SALUD EN EL TRABAJO? </vt:lpstr>
      <vt:lpstr>DEBERES DE LOS TRABAJADORES </vt:lpstr>
      <vt:lpstr>Presentación de PowerPoint</vt:lpstr>
      <vt:lpstr>Presentación de PowerPoint</vt:lpstr>
      <vt:lpstr>RIESGOS LABORALES  HIGIENE INDUSTRIAL</vt:lpstr>
      <vt:lpstr>Presentación de PowerPoint</vt:lpstr>
      <vt:lpstr>Presentación de PowerPoint</vt:lpstr>
      <vt:lpstr>Presentación de PowerPoint</vt:lpstr>
      <vt:lpstr>Presentación de PowerPoint</vt:lpstr>
      <vt:lpstr>Tareas de alto riesgo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Principal</dc:creator>
  <cp:lastModifiedBy>ADMIN</cp:lastModifiedBy>
  <cp:revision>98</cp:revision>
  <dcterms:created xsi:type="dcterms:W3CDTF">2018-08-09T16:40:13Z</dcterms:created>
  <dcterms:modified xsi:type="dcterms:W3CDTF">2020-01-31T20:21:50Z</dcterms:modified>
</cp:coreProperties>
</file>